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</p:sldMasterIdLst>
  <p:notesMasterIdLst>
    <p:notesMasterId r:id="rId9"/>
  </p:notesMasterIdLst>
  <p:sldIdLst>
    <p:sldId id="256" r:id="rId2"/>
    <p:sldId id="269" r:id="rId3"/>
    <p:sldId id="268" r:id="rId4"/>
    <p:sldId id="270" r:id="rId5"/>
    <p:sldId id="271" r:id="rId6"/>
    <p:sldId id="272" r:id="rId7"/>
    <p:sldId id="274" r:id="rId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701"/>
  </p:normalViewPr>
  <p:slideViewPr>
    <p:cSldViewPr snapToGrid="0" snapToObjects="1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E07AF-8C17-4AC4-B6BD-BD9C57F490A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</dgm:pt>
    <dgm:pt modelId="{01E7147E-19C2-4C0F-A8B3-8347E5FF5EC6}">
      <dgm:prSet/>
      <dgm:spPr/>
      <dgm:t>
        <a:bodyPr/>
        <a:lstStyle/>
        <a:p>
          <a:r>
            <a:rPr lang="es-ES" dirty="0" err="1" smtClean="0"/>
            <a:t>Improvement</a:t>
          </a:r>
          <a:endParaRPr lang="es-ES" dirty="0"/>
        </a:p>
      </dgm:t>
    </dgm:pt>
    <dgm:pt modelId="{2CD7F497-6F4C-4864-B435-A9D096D5956D}" type="parTrans" cxnId="{3CDDC1BF-B6E0-4276-AC1B-07C30018CE79}">
      <dgm:prSet/>
      <dgm:spPr/>
      <dgm:t>
        <a:bodyPr/>
        <a:lstStyle/>
        <a:p>
          <a:endParaRPr lang="es-ES"/>
        </a:p>
      </dgm:t>
    </dgm:pt>
    <dgm:pt modelId="{4E5C2406-78FA-4E5B-8C3C-4357840B85DB}" type="sibTrans" cxnId="{3CDDC1BF-B6E0-4276-AC1B-07C30018CE79}">
      <dgm:prSet/>
      <dgm:spPr/>
      <dgm:t>
        <a:bodyPr/>
        <a:lstStyle/>
        <a:p>
          <a:endParaRPr lang="es-ES"/>
        </a:p>
      </dgm:t>
    </dgm:pt>
    <dgm:pt modelId="{4D13D02C-A56C-4504-B406-623C388A7A90}">
      <dgm:prSet/>
      <dgm:spPr/>
      <dgm:t>
        <a:bodyPr/>
        <a:lstStyle/>
        <a:p>
          <a:r>
            <a:rPr lang="es-ES" dirty="0" smtClean="0"/>
            <a:t>SSE</a:t>
          </a:r>
          <a:endParaRPr lang="es-ES" dirty="0"/>
        </a:p>
      </dgm:t>
    </dgm:pt>
    <dgm:pt modelId="{014F1BD8-749D-43BE-80C3-F9C43BCDF6FB}" type="parTrans" cxnId="{FCC6181A-87BA-4AEC-A232-2CB3093AEF78}">
      <dgm:prSet/>
      <dgm:spPr/>
      <dgm:t>
        <a:bodyPr/>
        <a:lstStyle/>
        <a:p>
          <a:endParaRPr lang="es-ES"/>
        </a:p>
      </dgm:t>
    </dgm:pt>
    <dgm:pt modelId="{9F246694-D560-4CB4-B03A-97B100678787}" type="sibTrans" cxnId="{FCC6181A-87BA-4AEC-A232-2CB3093AEF78}">
      <dgm:prSet/>
      <dgm:spPr/>
      <dgm:t>
        <a:bodyPr/>
        <a:lstStyle/>
        <a:p>
          <a:endParaRPr lang="es-ES"/>
        </a:p>
      </dgm:t>
    </dgm:pt>
    <dgm:pt modelId="{3C7316C2-7062-43E9-A119-B9A02915530E}">
      <dgm:prSet/>
      <dgm:spPr/>
      <dgm:t>
        <a:bodyPr/>
        <a:lstStyle/>
        <a:p>
          <a:r>
            <a:rPr lang="es-ES" b="1" dirty="0" err="1" smtClean="0"/>
            <a:t>Evaluation</a:t>
          </a:r>
          <a:r>
            <a:rPr lang="es-ES" b="1" dirty="0" smtClean="0"/>
            <a:t> in 2 </a:t>
          </a:r>
          <a:r>
            <a:rPr lang="es-ES" b="1" dirty="0" err="1" smtClean="0"/>
            <a:t>phases</a:t>
          </a:r>
          <a:r>
            <a:rPr lang="es-ES" dirty="0" smtClean="0"/>
            <a:t>: </a:t>
          </a:r>
          <a:r>
            <a:rPr lang="es-ES" dirty="0" err="1" smtClean="0"/>
            <a:t>diagnostic</a:t>
          </a:r>
          <a:r>
            <a:rPr lang="es-ES" dirty="0" smtClean="0"/>
            <a:t> and decisión-</a:t>
          </a:r>
          <a:r>
            <a:rPr lang="es-ES" dirty="0" err="1" smtClean="0"/>
            <a:t>making</a:t>
          </a:r>
          <a:r>
            <a:rPr lang="es-ES" dirty="0" smtClean="0"/>
            <a:t> </a:t>
          </a:r>
          <a:r>
            <a:rPr lang="es-ES" dirty="0" err="1" smtClean="0"/>
            <a:t>processes</a:t>
          </a:r>
          <a:endParaRPr lang="es-ES" dirty="0"/>
        </a:p>
      </dgm:t>
    </dgm:pt>
    <dgm:pt modelId="{62619A57-80E6-44A0-A753-894756C5B6C3}" type="parTrans" cxnId="{88EC4487-0A9A-4BE8-AE7B-12D90D5E509B}">
      <dgm:prSet/>
      <dgm:spPr/>
      <dgm:t>
        <a:bodyPr/>
        <a:lstStyle/>
        <a:p>
          <a:endParaRPr lang="es-ES"/>
        </a:p>
      </dgm:t>
    </dgm:pt>
    <dgm:pt modelId="{8C7B3E73-E887-420A-A43F-A04E11FB2EF1}" type="sibTrans" cxnId="{88EC4487-0A9A-4BE8-AE7B-12D90D5E509B}">
      <dgm:prSet/>
      <dgm:spPr/>
      <dgm:t>
        <a:bodyPr/>
        <a:lstStyle/>
        <a:p>
          <a:endParaRPr lang="es-ES"/>
        </a:p>
      </dgm:t>
    </dgm:pt>
    <dgm:pt modelId="{D5703F5A-38DE-41A9-BEE0-ACC9E209F690}">
      <dgm:prSet/>
      <dgm:spPr/>
      <dgm:t>
        <a:bodyPr/>
        <a:lstStyle/>
        <a:p>
          <a:r>
            <a:rPr lang="es-ES" b="1" dirty="0" err="1" smtClean="0"/>
            <a:t>Goals</a:t>
          </a:r>
          <a:r>
            <a:rPr lang="es-ES" dirty="0" smtClean="0"/>
            <a:t>: </a:t>
          </a:r>
          <a:r>
            <a:rPr lang="es-ES" dirty="0" err="1" smtClean="0"/>
            <a:t>academic</a:t>
          </a:r>
          <a:r>
            <a:rPr lang="es-ES" dirty="0" smtClean="0"/>
            <a:t> </a:t>
          </a:r>
          <a:r>
            <a:rPr lang="es-ES" dirty="0" err="1" smtClean="0"/>
            <a:t>results</a:t>
          </a:r>
          <a:r>
            <a:rPr lang="es-ES" dirty="0" smtClean="0"/>
            <a:t> and </a:t>
          </a:r>
          <a:r>
            <a:rPr lang="es-ES" dirty="0" err="1" smtClean="0"/>
            <a:t>teaching</a:t>
          </a:r>
          <a:r>
            <a:rPr lang="es-ES" dirty="0" smtClean="0"/>
            <a:t>/</a:t>
          </a:r>
          <a:r>
            <a:rPr lang="es-ES" dirty="0" err="1" smtClean="0"/>
            <a:t>learning</a:t>
          </a:r>
          <a:r>
            <a:rPr lang="es-ES" dirty="0" smtClean="0"/>
            <a:t> </a:t>
          </a:r>
          <a:r>
            <a:rPr lang="es-ES" dirty="0" err="1" smtClean="0"/>
            <a:t>process</a:t>
          </a:r>
          <a:r>
            <a:rPr lang="es-ES" dirty="0" smtClean="0"/>
            <a:t>		</a:t>
          </a:r>
          <a:endParaRPr lang="es-ES" dirty="0"/>
        </a:p>
      </dgm:t>
    </dgm:pt>
    <dgm:pt modelId="{24DB6ADC-E7A4-49DE-A200-CD33AF0DD478}" type="parTrans" cxnId="{FBDC7F7E-D072-4997-BE5F-6EFB9A623D01}">
      <dgm:prSet/>
      <dgm:spPr/>
      <dgm:t>
        <a:bodyPr/>
        <a:lstStyle/>
        <a:p>
          <a:endParaRPr lang="es-ES"/>
        </a:p>
      </dgm:t>
    </dgm:pt>
    <dgm:pt modelId="{89CDB375-47BF-42EC-9EFE-C956D4457661}" type="sibTrans" cxnId="{FBDC7F7E-D072-4997-BE5F-6EFB9A623D01}">
      <dgm:prSet/>
      <dgm:spPr/>
      <dgm:t>
        <a:bodyPr/>
        <a:lstStyle/>
        <a:p>
          <a:endParaRPr lang="es-ES"/>
        </a:p>
      </dgm:t>
    </dgm:pt>
    <dgm:pt modelId="{CCA5735B-4E1C-46A9-96EA-495FDEDA9183}">
      <dgm:prSet/>
      <dgm:spPr/>
      <dgm:t>
        <a:bodyPr/>
        <a:lstStyle/>
        <a:p>
          <a:r>
            <a:rPr lang="es-ES" dirty="0" err="1" smtClean="0"/>
            <a:t>Internal</a:t>
          </a:r>
          <a:r>
            <a:rPr lang="es-ES" dirty="0" smtClean="0"/>
            <a:t> </a:t>
          </a:r>
          <a:r>
            <a:rPr lang="es-ES" dirty="0" err="1" smtClean="0"/>
            <a:t>process</a:t>
          </a:r>
          <a:endParaRPr lang="es-ES" dirty="0"/>
        </a:p>
      </dgm:t>
    </dgm:pt>
    <dgm:pt modelId="{D120CE0B-948F-44B6-8C2B-3EF33B4541ED}" type="parTrans" cxnId="{706B57D0-D196-4CB7-9CC6-37783B432130}">
      <dgm:prSet/>
      <dgm:spPr/>
      <dgm:t>
        <a:bodyPr/>
        <a:lstStyle/>
        <a:p>
          <a:endParaRPr lang="es-ES"/>
        </a:p>
      </dgm:t>
    </dgm:pt>
    <dgm:pt modelId="{7B12AC23-F0EC-4C51-9D35-B6FCF091C033}" type="sibTrans" cxnId="{706B57D0-D196-4CB7-9CC6-37783B432130}">
      <dgm:prSet/>
      <dgm:spPr/>
      <dgm:t>
        <a:bodyPr/>
        <a:lstStyle/>
        <a:p>
          <a:endParaRPr lang="es-ES"/>
        </a:p>
      </dgm:t>
    </dgm:pt>
    <dgm:pt modelId="{BFADC999-4754-4216-BB02-3FB0CA6D6396}">
      <dgm:prSet/>
      <dgm:spPr/>
      <dgm:t>
        <a:bodyPr/>
        <a:lstStyle/>
        <a:p>
          <a:r>
            <a:rPr lang="es-ES" dirty="0" smtClean="0"/>
            <a:t>It </a:t>
          </a:r>
          <a:r>
            <a:rPr lang="es-ES" dirty="0" err="1" smtClean="0"/>
            <a:t>involves</a:t>
          </a:r>
          <a:r>
            <a:rPr lang="es-ES" dirty="0" smtClean="0"/>
            <a:t>: </a:t>
          </a:r>
          <a:r>
            <a:rPr lang="es-ES" dirty="0" err="1" smtClean="0"/>
            <a:t>teachers</a:t>
          </a:r>
          <a:r>
            <a:rPr lang="es-ES" dirty="0" smtClean="0"/>
            <a:t> </a:t>
          </a:r>
          <a:r>
            <a:rPr lang="es-ES" dirty="0" err="1" smtClean="0"/>
            <a:t>individually,teachers</a:t>
          </a:r>
          <a:r>
            <a:rPr lang="es-ES" dirty="0" smtClean="0"/>
            <a:t>’ </a:t>
          </a:r>
          <a:r>
            <a:rPr lang="es-ES" dirty="0" err="1" smtClean="0"/>
            <a:t>bodies</a:t>
          </a:r>
          <a:r>
            <a:rPr lang="es-ES" dirty="0" smtClean="0"/>
            <a:t>, </a:t>
          </a:r>
          <a:r>
            <a:rPr lang="es-ES" dirty="0" err="1" smtClean="0"/>
            <a:t>parents</a:t>
          </a:r>
          <a:r>
            <a:rPr lang="es-ES" dirty="0" smtClean="0"/>
            <a:t>, </a:t>
          </a:r>
          <a:r>
            <a:rPr lang="es-ES" dirty="0" err="1" smtClean="0"/>
            <a:t>students</a:t>
          </a:r>
          <a:r>
            <a:rPr lang="es-ES" dirty="0" smtClean="0"/>
            <a:t>, </a:t>
          </a:r>
          <a:r>
            <a:rPr lang="es-ES" dirty="0" err="1" smtClean="0"/>
            <a:t>administration</a:t>
          </a:r>
          <a:endParaRPr lang="es-ES" dirty="0"/>
        </a:p>
      </dgm:t>
    </dgm:pt>
    <dgm:pt modelId="{32D3CB76-A456-4051-A625-EBB7116713C7}" type="parTrans" cxnId="{5C958717-39C7-40DA-B98B-03E0B08B4ECE}">
      <dgm:prSet/>
      <dgm:spPr/>
      <dgm:t>
        <a:bodyPr/>
        <a:lstStyle/>
        <a:p>
          <a:endParaRPr lang="es-ES"/>
        </a:p>
      </dgm:t>
    </dgm:pt>
    <dgm:pt modelId="{933E03BD-0A55-424D-A87E-EABD1018B06C}" type="sibTrans" cxnId="{5C958717-39C7-40DA-B98B-03E0B08B4ECE}">
      <dgm:prSet/>
      <dgm:spPr/>
      <dgm:t>
        <a:bodyPr/>
        <a:lstStyle/>
        <a:p>
          <a:endParaRPr lang="es-ES"/>
        </a:p>
      </dgm:t>
    </dgm:pt>
    <dgm:pt modelId="{867F3BED-8A89-49E2-B365-A54F53B7E572}" type="pres">
      <dgm:prSet presAssocID="{B0AE07AF-8C17-4AC4-B6BD-BD9C57F490A0}" presName="Name0" presStyleCnt="0">
        <dgm:presLayoutVars>
          <dgm:dir/>
          <dgm:animLvl val="lvl"/>
          <dgm:resizeHandles/>
        </dgm:presLayoutVars>
      </dgm:prSet>
      <dgm:spPr/>
    </dgm:pt>
    <dgm:pt modelId="{265CDEF6-0D05-4394-8807-AD0234174BA9}" type="pres">
      <dgm:prSet presAssocID="{01E7147E-19C2-4C0F-A8B3-8347E5FF5EC6}" presName="linNode" presStyleCnt="0"/>
      <dgm:spPr/>
    </dgm:pt>
    <dgm:pt modelId="{ECCFC625-B12A-412F-9114-BA98B035E94F}" type="pres">
      <dgm:prSet presAssocID="{01E7147E-19C2-4C0F-A8B3-8347E5FF5EC6}" presName="parentShp" presStyleLbl="node1" presStyleIdx="0" presStyleCnt="2" custScaleX="74448" custLinFactNeighborX="-5983" custLinFactNeighborY="-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9D1C9E-9602-4150-98E7-791B79E3CFB9}" type="pres">
      <dgm:prSet presAssocID="{01E7147E-19C2-4C0F-A8B3-8347E5FF5EC6}" presName="childShp" presStyleLbl="bgAccFollowNode1" presStyleIdx="0" presStyleCnt="2" custScaleX="1131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2C43B1-5C71-4CDC-AB99-57BFB54C5479}" type="pres">
      <dgm:prSet presAssocID="{4E5C2406-78FA-4E5B-8C3C-4357840B85DB}" presName="spacing" presStyleCnt="0"/>
      <dgm:spPr/>
    </dgm:pt>
    <dgm:pt modelId="{EA7D3CEF-CD46-4626-9D71-7139127944DF}" type="pres">
      <dgm:prSet presAssocID="{4D13D02C-A56C-4504-B406-623C388A7A90}" presName="linNode" presStyleCnt="0"/>
      <dgm:spPr/>
    </dgm:pt>
    <dgm:pt modelId="{FD0EA297-C417-4411-AE64-1F7ADBC50F1B}" type="pres">
      <dgm:prSet presAssocID="{4D13D02C-A56C-4504-B406-623C388A7A90}" presName="parentShp" presStyleLbl="node1" presStyleIdx="1" presStyleCnt="2" custScaleX="90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3B8D1C-06AB-4328-B33E-D374BD3C602F}" type="pres">
      <dgm:prSet presAssocID="{4D13D02C-A56C-4504-B406-623C388A7A90}" presName="childShp" presStyleLbl="bgAccFollowNode1" presStyleIdx="1" presStyleCnt="2" custScaleX="139257" custLinFactNeighborX="4601" custLinFactNeighborY="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958717-39C7-40DA-B98B-03E0B08B4ECE}" srcId="{4D13D02C-A56C-4504-B406-623C388A7A90}" destId="{BFADC999-4754-4216-BB02-3FB0CA6D6396}" srcOrd="1" destOrd="0" parTransId="{32D3CB76-A456-4051-A625-EBB7116713C7}" sibTransId="{933E03BD-0A55-424D-A87E-EABD1018B06C}"/>
    <dgm:cxn modelId="{FCC6181A-87BA-4AEC-A232-2CB3093AEF78}" srcId="{B0AE07AF-8C17-4AC4-B6BD-BD9C57F490A0}" destId="{4D13D02C-A56C-4504-B406-623C388A7A90}" srcOrd="1" destOrd="0" parTransId="{014F1BD8-749D-43BE-80C3-F9C43BCDF6FB}" sibTransId="{9F246694-D560-4CB4-B03A-97B100678787}"/>
    <dgm:cxn modelId="{3E93A0EB-3F02-4C5B-ADF1-484100742837}" type="presOf" srcId="{3C7316C2-7062-43E9-A119-B9A02915530E}" destId="{239D1C9E-9602-4150-98E7-791B79E3CFB9}" srcOrd="0" destOrd="0" presId="urn:microsoft.com/office/officeart/2005/8/layout/vList6"/>
    <dgm:cxn modelId="{8EA2ACC8-FE53-4D71-B931-602A337EFAD6}" type="presOf" srcId="{01E7147E-19C2-4C0F-A8B3-8347E5FF5EC6}" destId="{ECCFC625-B12A-412F-9114-BA98B035E94F}" srcOrd="0" destOrd="0" presId="urn:microsoft.com/office/officeart/2005/8/layout/vList6"/>
    <dgm:cxn modelId="{844F52BC-1F85-4499-9EA8-CD81AE3C8711}" type="presOf" srcId="{CCA5735B-4E1C-46A9-96EA-495FDEDA9183}" destId="{273B8D1C-06AB-4328-B33E-D374BD3C602F}" srcOrd="0" destOrd="0" presId="urn:microsoft.com/office/officeart/2005/8/layout/vList6"/>
    <dgm:cxn modelId="{8A747BAA-2680-4417-A77B-A15B128B0280}" type="presOf" srcId="{B0AE07AF-8C17-4AC4-B6BD-BD9C57F490A0}" destId="{867F3BED-8A89-49E2-B365-A54F53B7E572}" srcOrd="0" destOrd="0" presId="urn:microsoft.com/office/officeart/2005/8/layout/vList6"/>
    <dgm:cxn modelId="{88EC4487-0A9A-4BE8-AE7B-12D90D5E509B}" srcId="{01E7147E-19C2-4C0F-A8B3-8347E5FF5EC6}" destId="{3C7316C2-7062-43E9-A119-B9A02915530E}" srcOrd="0" destOrd="0" parTransId="{62619A57-80E6-44A0-A753-894756C5B6C3}" sibTransId="{8C7B3E73-E887-420A-A43F-A04E11FB2EF1}"/>
    <dgm:cxn modelId="{26D4C302-5AB8-4D3D-8273-3164D363759A}" type="presOf" srcId="{4D13D02C-A56C-4504-B406-623C388A7A90}" destId="{FD0EA297-C417-4411-AE64-1F7ADBC50F1B}" srcOrd="0" destOrd="0" presId="urn:microsoft.com/office/officeart/2005/8/layout/vList6"/>
    <dgm:cxn modelId="{3943E319-9C2D-4365-8F6E-1D5E6D1536BB}" type="presOf" srcId="{BFADC999-4754-4216-BB02-3FB0CA6D6396}" destId="{273B8D1C-06AB-4328-B33E-D374BD3C602F}" srcOrd="0" destOrd="1" presId="urn:microsoft.com/office/officeart/2005/8/layout/vList6"/>
    <dgm:cxn modelId="{FBDC7F7E-D072-4997-BE5F-6EFB9A623D01}" srcId="{01E7147E-19C2-4C0F-A8B3-8347E5FF5EC6}" destId="{D5703F5A-38DE-41A9-BEE0-ACC9E209F690}" srcOrd="1" destOrd="0" parTransId="{24DB6ADC-E7A4-49DE-A200-CD33AF0DD478}" sibTransId="{89CDB375-47BF-42EC-9EFE-C956D4457661}"/>
    <dgm:cxn modelId="{5C7A6EF6-ED43-481F-8CA8-ED9523C98ACD}" type="presOf" srcId="{D5703F5A-38DE-41A9-BEE0-ACC9E209F690}" destId="{239D1C9E-9602-4150-98E7-791B79E3CFB9}" srcOrd="0" destOrd="1" presId="urn:microsoft.com/office/officeart/2005/8/layout/vList6"/>
    <dgm:cxn modelId="{3CDDC1BF-B6E0-4276-AC1B-07C30018CE79}" srcId="{B0AE07AF-8C17-4AC4-B6BD-BD9C57F490A0}" destId="{01E7147E-19C2-4C0F-A8B3-8347E5FF5EC6}" srcOrd="0" destOrd="0" parTransId="{2CD7F497-6F4C-4864-B435-A9D096D5956D}" sibTransId="{4E5C2406-78FA-4E5B-8C3C-4357840B85DB}"/>
    <dgm:cxn modelId="{706B57D0-D196-4CB7-9CC6-37783B432130}" srcId="{4D13D02C-A56C-4504-B406-623C388A7A90}" destId="{CCA5735B-4E1C-46A9-96EA-495FDEDA9183}" srcOrd="0" destOrd="0" parTransId="{D120CE0B-948F-44B6-8C2B-3EF33B4541ED}" sibTransId="{7B12AC23-F0EC-4C51-9D35-B6FCF091C033}"/>
    <dgm:cxn modelId="{6E4DBC26-0207-4D62-8B92-656198D93414}" type="presParOf" srcId="{867F3BED-8A89-49E2-B365-A54F53B7E572}" destId="{265CDEF6-0D05-4394-8807-AD0234174BA9}" srcOrd="0" destOrd="0" presId="urn:microsoft.com/office/officeart/2005/8/layout/vList6"/>
    <dgm:cxn modelId="{293E8DDD-5810-4768-91E7-2BCA472D267A}" type="presParOf" srcId="{265CDEF6-0D05-4394-8807-AD0234174BA9}" destId="{ECCFC625-B12A-412F-9114-BA98B035E94F}" srcOrd="0" destOrd="0" presId="urn:microsoft.com/office/officeart/2005/8/layout/vList6"/>
    <dgm:cxn modelId="{330F3055-BA01-4F1A-82F5-967A6D7FB604}" type="presParOf" srcId="{265CDEF6-0D05-4394-8807-AD0234174BA9}" destId="{239D1C9E-9602-4150-98E7-791B79E3CFB9}" srcOrd="1" destOrd="0" presId="urn:microsoft.com/office/officeart/2005/8/layout/vList6"/>
    <dgm:cxn modelId="{458B3100-BF5C-408F-B20F-112BBE62907E}" type="presParOf" srcId="{867F3BED-8A89-49E2-B365-A54F53B7E572}" destId="{2B2C43B1-5C71-4CDC-AB99-57BFB54C5479}" srcOrd="1" destOrd="0" presId="urn:microsoft.com/office/officeart/2005/8/layout/vList6"/>
    <dgm:cxn modelId="{29240246-717E-4FFC-BE7D-06F240646AA4}" type="presParOf" srcId="{867F3BED-8A89-49E2-B365-A54F53B7E572}" destId="{EA7D3CEF-CD46-4626-9D71-7139127944DF}" srcOrd="2" destOrd="0" presId="urn:microsoft.com/office/officeart/2005/8/layout/vList6"/>
    <dgm:cxn modelId="{9553A6D6-5482-4606-840E-3C656E7A7142}" type="presParOf" srcId="{EA7D3CEF-CD46-4626-9D71-7139127944DF}" destId="{FD0EA297-C417-4411-AE64-1F7ADBC50F1B}" srcOrd="0" destOrd="0" presId="urn:microsoft.com/office/officeart/2005/8/layout/vList6"/>
    <dgm:cxn modelId="{8B0D198C-D6CB-441F-A8DD-2681B41438A3}" type="presParOf" srcId="{EA7D3CEF-CD46-4626-9D71-7139127944DF}" destId="{273B8D1C-06AB-4328-B33E-D374BD3C60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C9331-EFAD-4B81-9C2D-5CC621C2B7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10BDCB5-4877-4DAA-94EF-6B086D5AE2EF}">
      <dgm:prSet phldrT="[Texto]" custT="1"/>
      <dgm:spPr/>
      <dgm:t>
        <a:bodyPr/>
        <a:lstStyle/>
        <a:p>
          <a:r>
            <a:rPr lang="es-ES" sz="2330" baseline="0" dirty="0" smtClean="0"/>
            <a:t>50% as a </a:t>
          </a:r>
          <a:r>
            <a:rPr lang="es-ES" sz="2330" baseline="0" dirty="0" err="1" smtClean="0"/>
            <a:t>whole</a:t>
          </a:r>
          <a:r>
            <a:rPr lang="es-ES" sz="2330" baseline="0" dirty="0" smtClean="0"/>
            <a:t> </a:t>
          </a:r>
          <a:r>
            <a:rPr lang="es-ES" sz="2330" baseline="0" dirty="0" err="1" smtClean="0"/>
            <a:t>school</a:t>
          </a:r>
          <a:r>
            <a:rPr lang="es-ES" sz="2330" baseline="0" dirty="0" smtClean="0"/>
            <a:t> </a:t>
          </a:r>
          <a:r>
            <a:rPr lang="es-ES" sz="2330" baseline="0" dirty="0" err="1" smtClean="0"/>
            <a:t>process</a:t>
          </a:r>
          <a:endParaRPr lang="es-ES" sz="2330" baseline="0" dirty="0"/>
        </a:p>
      </dgm:t>
    </dgm:pt>
    <dgm:pt modelId="{66495585-DDFB-4F71-958D-DF2FAC889EC3}" type="parTrans" cxnId="{F4730B6D-8EB7-4322-A9D5-27377B8D5523}">
      <dgm:prSet/>
      <dgm:spPr/>
      <dgm:t>
        <a:bodyPr/>
        <a:lstStyle/>
        <a:p>
          <a:endParaRPr lang="es-ES"/>
        </a:p>
      </dgm:t>
    </dgm:pt>
    <dgm:pt modelId="{6C86A868-C24F-4443-8709-46C74C703578}" type="sibTrans" cxnId="{F4730B6D-8EB7-4322-A9D5-27377B8D5523}">
      <dgm:prSet/>
      <dgm:spPr/>
      <dgm:t>
        <a:bodyPr/>
        <a:lstStyle/>
        <a:p>
          <a:endParaRPr lang="es-ES"/>
        </a:p>
      </dgm:t>
    </dgm:pt>
    <dgm:pt modelId="{8E4D50C2-4D5C-4E34-8F43-78781359E8AA}">
      <dgm:prSet phldrT="[Texto]" custT="1"/>
      <dgm:spPr/>
      <dgm:t>
        <a:bodyPr/>
        <a:lstStyle/>
        <a:p>
          <a:r>
            <a:rPr lang="es-ES" sz="2330" baseline="0" dirty="0" smtClean="0"/>
            <a:t>SMT and </a:t>
          </a:r>
          <a:r>
            <a:rPr lang="es-ES" sz="2330" baseline="0" dirty="0" err="1" smtClean="0"/>
            <a:t>teachers</a:t>
          </a:r>
          <a:r>
            <a:rPr lang="es-ES" sz="2330" baseline="0" dirty="0" smtClean="0"/>
            <a:t> plan and </a:t>
          </a:r>
          <a:r>
            <a:rPr lang="es-ES" sz="2330" baseline="0" dirty="0" err="1" smtClean="0"/>
            <a:t>develop</a:t>
          </a:r>
          <a:endParaRPr lang="es-ES" sz="2330" baseline="0" dirty="0"/>
        </a:p>
      </dgm:t>
    </dgm:pt>
    <dgm:pt modelId="{A1ADD0DC-5D96-487E-AB18-3A52FA260FB1}" type="parTrans" cxnId="{4FF865C6-FF4F-4A76-8B5D-81AD9860AE23}">
      <dgm:prSet/>
      <dgm:spPr/>
      <dgm:t>
        <a:bodyPr/>
        <a:lstStyle/>
        <a:p>
          <a:endParaRPr lang="es-ES"/>
        </a:p>
      </dgm:t>
    </dgm:pt>
    <dgm:pt modelId="{7079ACDF-4C0C-4744-B6D1-1E0F3EEAFB39}" type="sibTrans" cxnId="{4FF865C6-FF4F-4A76-8B5D-81AD9860AE23}">
      <dgm:prSet/>
      <dgm:spPr/>
      <dgm:t>
        <a:bodyPr/>
        <a:lstStyle/>
        <a:p>
          <a:endParaRPr lang="es-ES"/>
        </a:p>
      </dgm:t>
    </dgm:pt>
    <dgm:pt modelId="{48AB3EC0-A58E-4D7D-8EB8-06B3B76BDBBE}">
      <dgm:prSet phldrT="[Texto]" custT="1"/>
      <dgm:spPr/>
      <dgm:t>
        <a:bodyPr/>
        <a:lstStyle/>
        <a:p>
          <a:r>
            <a:rPr lang="es-ES" sz="2330" baseline="0" dirty="0" smtClean="0"/>
            <a:t>66% </a:t>
          </a:r>
          <a:r>
            <a:rPr lang="es-ES" sz="2330" baseline="0" dirty="0" err="1" smtClean="0"/>
            <a:t>only</a:t>
          </a:r>
          <a:r>
            <a:rPr lang="es-ES" sz="2330" baseline="0" dirty="0" smtClean="0"/>
            <a:t> </a:t>
          </a:r>
          <a:r>
            <a:rPr lang="es-ES" sz="2330" baseline="0" dirty="0" err="1" smtClean="0"/>
            <a:t>teachers</a:t>
          </a:r>
          <a:r>
            <a:rPr lang="es-ES" sz="2330" baseline="0" dirty="0" smtClean="0"/>
            <a:t> </a:t>
          </a:r>
          <a:r>
            <a:rPr lang="es-ES" sz="2330" baseline="0" dirty="0" err="1" smtClean="0"/>
            <a:t>participate</a:t>
          </a:r>
          <a:endParaRPr lang="es-ES" sz="2330" baseline="0" dirty="0"/>
        </a:p>
      </dgm:t>
    </dgm:pt>
    <dgm:pt modelId="{E45EB3F8-EE40-4A17-A3FA-5F01B9607385}" type="parTrans" cxnId="{65D1FA7A-9734-460C-A191-0D709DF1DB69}">
      <dgm:prSet/>
      <dgm:spPr/>
      <dgm:t>
        <a:bodyPr/>
        <a:lstStyle/>
        <a:p>
          <a:endParaRPr lang="es-ES"/>
        </a:p>
      </dgm:t>
    </dgm:pt>
    <dgm:pt modelId="{FF72FD44-B899-4533-A768-07376FA0A17B}" type="sibTrans" cxnId="{65D1FA7A-9734-460C-A191-0D709DF1DB69}">
      <dgm:prSet/>
      <dgm:spPr/>
      <dgm:t>
        <a:bodyPr/>
        <a:lstStyle/>
        <a:p>
          <a:endParaRPr lang="es-ES"/>
        </a:p>
      </dgm:t>
    </dgm:pt>
    <dgm:pt modelId="{F9A0FDEC-FF05-4733-862D-BE28598D57F9}">
      <dgm:prSet phldrT="[Texto]" custT="1"/>
      <dgm:spPr/>
      <dgm:t>
        <a:bodyPr/>
        <a:lstStyle/>
        <a:p>
          <a:r>
            <a:rPr lang="es-ES" sz="2330" baseline="0" dirty="0" smtClean="0"/>
            <a:t>50% as a </a:t>
          </a:r>
          <a:r>
            <a:rPr lang="es-ES" sz="2330" baseline="0" dirty="0" err="1" smtClean="0"/>
            <a:t>whole</a:t>
          </a:r>
          <a:r>
            <a:rPr lang="es-ES" sz="2330" baseline="0" dirty="0" smtClean="0"/>
            <a:t> </a:t>
          </a:r>
          <a:r>
            <a:rPr lang="es-ES" sz="2330" baseline="0" dirty="0" err="1" smtClean="0"/>
            <a:t>school</a:t>
          </a:r>
          <a:r>
            <a:rPr lang="es-ES" sz="2330" baseline="0" dirty="0" smtClean="0"/>
            <a:t> </a:t>
          </a:r>
          <a:r>
            <a:rPr lang="es-ES" sz="2330" baseline="0" dirty="0" err="1" smtClean="0"/>
            <a:t>process</a:t>
          </a:r>
          <a:endParaRPr lang="es-ES" sz="2330" baseline="0" dirty="0"/>
        </a:p>
      </dgm:t>
    </dgm:pt>
    <dgm:pt modelId="{6D78F90D-B144-40BF-AF00-6DC292ECC817}" type="parTrans" cxnId="{0575E4F2-A198-4088-854D-E8470DFEE0A3}">
      <dgm:prSet/>
      <dgm:spPr/>
      <dgm:t>
        <a:bodyPr/>
        <a:lstStyle/>
        <a:p>
          <a:endParaRPr lang="es-ES"/>
        </a:p>
      </dgm:t>
    </dgm:pt>
    <dgm:pt modelId="{AE552944-CB3B-4DCE-AEB2-047A2FB915DC}" type="sibTrans" cxnId="{0575E4F2-A198-4088-854D-E8470DFEE0A3}">
      <dgm:prSet/>
      <dgm:spPr/>
      <dgm:t>
        <a:bodyPr/>
        <a:lstStyle/>
        <a:p>
          <a:endParaRPr lang="es-ES"/>
        </a:p>
      </dgm:t>
    </dgm:pt>
    <dgm:pt modelId="{05FBE56C-1ECE-4FA8-9851-F0265302E35F}">
      <dgm:prSet phldrT="[Texto]" custT="1"/>
      <dgm:spPr/>
      <dgm:t>
        <a:bodyPr/>
        <a:lstStyle/>
        <a:p>
          <a:r>
            <a:rPr lang="es-ES" sz="2330" baseline="0" dirty="0" err="1" smtClean="0"/>
            <a:t>Some</a:t>
          </a:r>
          <a:r>
            <a:rPr lang="es-ES" sz="2330" baseline="0" dirty="0" smtClean="0"/>
            <a:t> </a:t>
          </a:r>
          <a:r>
            <a:rPr lang="es-ES" sz="2330" baseline="0" dirty="0" err="1" smtClean="0"/>
            <a:t>previous</a:t>
          </a:r>
          <a:r>
            <a:rPr lang="es-ES" sz="2330" baseline="0" dirty="0" smtClean="0"/>
            <a:t> </a:t>
          </a:r>
          <a:r>
            <a:rPr lang="es-ES" sz="2330" baseline="0" dirty="0" err="1" smtClean="0"/>
            <a:t>useful</a:t>
          </a:r>
          <a:r>
            <a:rPr lang="es-ES" sz="2330" baseline="0" dirty="0" smtClean="0"/>
            <a:t> </a:t>
          </a:r>
          <a:r>
            <a:rPr lang="es-ES" sz="2330" baseline="0" dirty="0" err="1" smtClean="0"/>
            <a:t>experience</a:t>
          </a:r>
          <a:endParaRPr lang="es-ES" sz="2330" baseline="0" dirty="0"/>
        </a:p>
      </dgm:t>
    </dgm:pt>
    <dgm:pt modelId="{383DCEDF-0208-4CAE-BF39-453FEDEED0AB}" type="parTrans" cxnId="{15B9AEB0-641D-4B03-BC40-D346E731ACA9}">
      <dgm:prSet/>
      <dgm:spPr/>
      <dgm:t>
        <a:bodyPr/>
        <a:lstStyle/>
        <a:p>
          <a:endParaRPr lang="es-ES"/>
        </a:p>
      </dgm:t>
    </dgm:pt>
    <dgm:pt modelId="{B064DE66-E283-41D5-BE70-F849637F7FE9}" type="sibTrans" cxnId="{15B9AEB0-641D-4B03-BC40-D346E731ACA9}">
      <dgm:prSet/>
      <dgm:spPr/>
      <dgm:t>
        <a:bodyPr/>
        <a:lstStyle/>
        <a:p>
          <a:endParaRPr lang="es-ES"/>
        </a:p>
      </dgm:t>
    </dgm:pt>
    <dgm:pt modelId="{50F28B96-2B7A-4E9B-BCD8-6EC37BA9345A}">
      <dgm:prSet phldrT="[Texto]" custT="1"/>
      <dgm:spPr/>
      <dgm:t>
        <a:bodyPr/>
        <a:lstStyle/>
        <a:p>
          <a:r>
            <a:rPr lang="es-ES" sz="2330" baseline="0" dirty="0" smtClean="0"/>
            <a:t>SSE has </a:t>
          </a:r>
          <a:r>
            <a:rPr lang="es-ES" sz="2330" baseline="0" dirty="0" err="1" smtClean="0"/>
            <a:t>contributed</a:t>
          </a:r>
          <a:r>
            <a:rPr lang="es-ES" sz="2330" baseline="0" dirty="0" smtClean="0"/>
            <a:t> to </a:t>
          </a:r>
          <a:r>
            <a:rPr lang="es-ES" sz="2330" baseline="0" dirty="0" err="1" smtClean="0"/>
            <a:t>improvement</a:t>
          </a:r>
          <a:endParaRPr lang="es-ES" sz="2330" baseline="0" dirty="0" smtClean="0"/>
        </a:p>
      </dgm:t>
    </dgm:pt>
    <dgm:pt modelId="{B883A13F-D04B-4180-A22B-B87CC05EE8F7}" type="parTrans" cxnId="{4CE7720D-ADAD-4396-B8F8-DEE3A323C879}">
      <dgm:prSet/>
      <dgm:spPr/>
      <dgm:t>
        <a:bodyPr/>
        <a:lstStyle/>
        <a:p>
          <a:endParaRPr lang="es-ES"/>
        </a:p>
      </dgm:t>
    </dgm:pt>
    <dgm:pt modelId="{6D2EC888-6604-4C4D-BF8A-E3E12987BF4F}" type="sibTrans" cxnId="{4CE7720D-ADAD-4396-B8F8-DEE3A323C879}">
      <dgm:prSet/>
      <dgm:spPr/>
      <dgm:t>
        <a:bodyPr/>
        <a:lstStyle/>
        <a:p>
          <a:endParaRPr lang="es-ES"/>
        </a:p>
      </dgm:t>
    </dgm:pt>
    <dgm:pt modelId="{AED342C9-6C3C-44E4-A782-8C0735E3323A}">
      <dgm:prSet phldrT="[Texto]" custT="1"/>
      <dgm:spPr/>
      <dgm:t>
        <a:bodyPr/>
        <a:lstStyle/>
        <a:p>
          <a:r>
            <a:rPr lang="es-ES" sz="2330" baseline="0" dirty="0" smtClean="0"/>
            <a:t>Data </a:t>
          </a:r>
          <a:r>
            <a:rPr lang="es-ES" sz="2330" baseline="0" dirty="0" err="1" smtClean="0"/>
            <a:t>from</a:t>
          </a:r>
          <a:r>
            <a:rPr lang="es-ES" sz="2330" baseline="0" dirty="0" smtClean="0"/>
            <a:t> </a:t>
          </a:r>
          <a:r>
            <a:rPr lang="es-ES" sz="2330" baseline="0" dirty="0" err="1" smtClean="0"/>
            <a:t>varied</a:t>
          </a:r>
          <a:r>
            <a:rPr lang="es-ES" sz="2330" baseline="0" dirty="0" smtClean="0"/>
            <a:t> </a:t>
          </a:r>
          <a:r>
            <a:rPr lang="es-ES" sz="2330" baseline="0" dirty="0" err="1" smtClean="0"/>
            <a:t>sources</a:t>
          </a:r>
          <a:endParaRPr lang="es-ES" sz="2330" baseline="0" dirty="0" smtClean="0"/>
        </a:p>
      </dgm:t>
    </dgm:pt>
    <dgm:pt modelId="{77E27980-108B-437B-9050-0D1C23045A50}" type="parTrans" cxnId="{60F829FF-8087-4EFC-AA59-51F94DB34C31}">
      <dgm:prSet/>
      <dgm:spPr/>
      <dgm:t>
        <a:bodyPr/>
        <a:lstStyle/>
        <a:p>
          <a:endParaRPr lang="es-ES"/>
        </a:p>
      </dgm:t>
    </dgm:pt>
    <dgm:pt modelId="{B26A782E-DECB-4BBF-8F01-CE8FDA4D6278}" type="sibTrans" cxnId="{60F829FF-8087-4EFC-AA59-51F94DB34C31}">
      <dgm:prSet/>
      <dgm:spPr/>
      <dgm:t>
        <a:bodyPr/>
        <a:lstStyle/>
        <a:p>
          <a:endParaRPr lang="es-ES"/>
        </a:p>
      </dgm:t>
    </dgm:pt>
    <dgm:pt modelId="{FA0E7E28-665F-42EF-A752-FB3CCB8B3E69}">
      <dgm:prSet phldrT="[Texto]" custT="1"/>
      <dgm:spPr/>
      <dgm:t>
        <a:bodyPr/>
        <a:lstStyle/>
        <a:p>
          <a:r>
            <a:rPr lang="es-ES" sz="2330" baseline="0" dirty="0" err="1" smtClean="0"/>
            <a:t>Some</a:t>
          </a:r>
          <a:r>
            <a:rPr lang="es-ES" sz="2330" baseline="0" dirty="0" smtClean="0"/>
            <a:t> </a:t>
          </a:r>
          <a:r>
            <a:rPr lang="es-ES" sz="2330" baseline="0" dirty="0" err="1" smtClean="0"/>
            <a:t>external</a:t>
          </a:r>
          <a:r>
            <a:rPr lang="es-ES" sz="2330" baseline="0" dirty="0" smtClean="0"/>
            <a:t> </a:t>
          </a:r>
          <a:r>
            <a:rPr lang="es-ES" sz="2330" baseline="0" dirty="0" err="1" smtClean="0"/>
            <a:t>guidelines</a:t>
          </a:r>
          <a:endParaRPr lang="es-ES" sz="2330" baseline="0" dirty="0" smtClean="0"/>
        </a:p>
      </dgm:t>
    </dgm:pt>
    <dgm:pt modelId="{2F7EE760-3DC0-408A-862F-62CD0D6D9503}" type="parTrans" cxnId="{DCB390AB-C5CE-4B9D-ACE0-DFA9950C8DDF}">
      <dgm:prSet/>
      <dgm:spPr/>
      <dgm:t>
        <a:bodyPr/>
        <a:lstStyle/>
        <a:p>
          <a:endParaRPr lang="es-ES"/>
        </a:p>
      </dgm:t>
    </dgm:pt>
    <dgm:pt modelId="{8E44D5DE-4CE4-4A31-9023-4057D149F227}" type="sibTrans" cxnId="{DCB390AB-C5CE-4B9D-ACE0-DFA9950C8DDF}">
      <dgm:prSet/>
      <dgm:spPr/>
      <dgm:t>
        <a:bodyPr/>
        <a:lstStyle/>
        <a:p>
          <a:endParaRPr lang="es-ES"/>
        </a:p>
      </dgm:t>
    </dgm:pt>
    <dgm:pt modelId="{886D77CA-2493-444F-8CEC-C7E1F25286E8}">
      <dgm:prSet phldrT="[Texto]" custT="1"/>
      <dgm:spPr/>
      <dgm:t>
        <a:bodyPr/>
        <a:lstStyle/>
        <a:p>
          <a:r>
            <a:rPr lang="es-ES" sz="2330" baseline="0" dirty="0" smtClean="0"/>
            <a:t>66% no </a:t>
          </a:r>
          <a:r>
            <a:rPr lang="es-ES" sz="2330" baseline="0" dirty="0" err="1" smtClean="0"/>
            <a:t>written</a:t>
          </a:r>
          <a:r>
            <a:rPr lang="es-ES" sz="2330" baseline="0" dirty="0" smtClean="0"/>
            <a:t> plan</a:t>
          </a:r>
        </a:p>
      </dgm:t>
    </dgm:pt>
    <dgm:pt modelId="{4AEBB640-8182-496A-B4CA-DF437AA7DB83}" type="parTrans" cxnId="{4D688EC7-69D7-449E-92E4-C5700798EA04}">
      <dgm:prSet/>
      <dgm:spPr/>
      <dgm:t>
        <a:bodyPr/>
        <a:lstStyle/>
        <a:p>
          <a:endParaRPr lang="es-ES"/>
        </a:p>
      </dgm:t>
    </dgm:pt>
    <dgm:pt modelId="{227F356A-07F3-4419-95EA-8FA3A996E43F}" type="sibTrans" cxnId="{4D688EC7-69D7-449E-92E4-C5700798EA04}">
      <dgm:prSet/>
      <dgm:spPr/>
      <dgm:t>
        <a:bodyPr/>
        <a:lstStyle/>
        <a:p>
          <a:endParaRPr lang="es-ES"/>
        </a:p>
      </dgm:t>
    </dgm:pt>
    <dgm:pt modelId="{59D7B03E-0D76-4FE7-B629-F93A32DE8369}" type="pres">
      <dgm:prSet presAssocID="{849C9331-EFAD-4B81-9C2D-5CC621C2B7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1A15D8-FE55-45DF-91A4-4745BF27CBC5}" type="pres">
      <dgm:prSet presAssocID="{010BDCB5-4877-4DAA-94EF-6B086D5AE2EF}" presName="parentLin" presStyleCnt="0"/>
      <dgm:spPr/>
    </dgm:pt>
    <dgm:pt modelId="{E510F365-8461-4600-BC9D-4A35EB7365B0}" type="pres">
      <dgm:prSet presAssocID="{010BDCB5-4877-4DAA-94EF-6B086D5AE2EF}" presName="parentLeftMargin" presStyleLbl="node1" presStyleIdx="0" presStyleCnt="9"/>
      <dgm:spPr/>
      <dgm:t>
        <a:bodyPr/>
        <a:lstStyle/>
        <a:p>
          <a:endParaRPr lang="es-ES"/>
        </a:p>
      </dgm:t>
    </dgm:pt>
    <dgm:pt modelId="{AA414DE0-D816-4BB7-ADEC-19D844A9F51C}" type="pres">
      <dgm:prSet presAssocID="{010BDCB5-4877-4DAA-94EF-6B086D5AE2EF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4CEC92-2317-44CB-BA51-7C791FDF1A1A}" type="pres">
      <dgm:prSet presAssocID="{010BDCB5-4877-4DAA-94EF-6B086D5AE2EF}" presName="negativeSpace" presStyleCnt="0"/>
      <dgm:spPr/>
    </dgm:pt>
    <dgm:pt modelId="{C9E1A32D-4BEB-4CB5-A57C-0254F64C9170}" type="pres">
      <dgm:prSet presAssocID="{010BDCB5-4877-4DAA-94EF-6B086D5AE2EF}" presName="childText" presStyleLbl="conFgAcc1" presStyleIdx="0" presStyleCnt="9">
        <dgm:presLayoutVars>
          <dgm:bulletEnabled val="1"/>
        </dgm:presLayoutVars>
      </dgm:prSet>
      <dgm:spPr/>
    </dgm:pt>
    <dgm:pt modelId="{2AF3CB7D-D151-4EDB-AACC-24E490582A6C}" type="pres">
      <dgm:prSet presAssocID="{6C86A868-C24F-4443-8709-46C74C703578}" presName="spaceBetweenRectangles" presStyleCnt="0"/>
      <dgm:spPr/>
    </dgm:pt>
    <dgm:pt modelId="{1279A93C-63CE-4664-8D83-FD5C0D10AED9}" type="pres">
      <dgm:prSet presAssocID="{8E4D50C2-4D5C-4E34-8F43-78781359E8AA}" presName="parentLin" presStyleCnt="0"/>
      <dgm:spPr/>
    </dgm:pt>
    <dgm:pt modelId="{B7B98F07-49A0-4620-BE72-A725EA06B81F}" type="pres">
      <dgm:prSet presAssocID="{8E4D50C2-4D5C-4E34-8F43-78781359E8AA}" presName="parentLeftMargin" presStyleLbl="node1" presStyleIdx="0" presStyleCnt="9"/>
      <dgm:spPr/>
      <dgm:t>
        <a:bodyPr/>
        <a:lstStyle/>
        <a:p>
          <a:endParaRPr lang="es-ES"/>
        </a:p>
      </dgm:t>
    </dgm:pt>
    <dgm:pt modelId="{3619325E-CA19-4E57-97C4-CAAA58A630F0}" type="pres">
      <dgm:prSet presAssocID="{8E4D50C2-4D5C-4E34-8F43-78781359E8A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EF1614-1A7D-4480-A90A-8FBA0F6A4518}" type="pres">
      <dgm:prSet presAssocID="{8E4D50C2-4D5C-4E34-8F43-78781359E8AA}" presName="negativeSpace" presStyleCnt="0"/>
      <dgm:spPr/>
    </dgm:pt>
    <dgm:pt modelId="{8EF8CFB9-92B4-4FB1-AD31-7FA1BDE3F055}" type="pres">
      <dgm:prSet presAssocID="{8E4D50C2-4D5C-4E34-8F43-78781359E8AA}" presName="childText" presStyleLbl="conFgAcc1" presStyleIdx="1" presStyleCnt="9">
        <dgm:presLayoutVars>
          <dgm:bulletEnabled val="1"/>
        </dgm:presLayoutVars>
      </dgm:prSet>
      <dgm:spPr/>
    </dgm:pt>
    <dgm:pt modelId="{1A97FAFF-2134-42BF-9411-71F67BA9B4A2}" type="pres">
      <dgm:prSet presAssocID="{7079ACDF-4C0C-4744-B6D1-1E0F3EEAFB39}" presName="spaceBetweenRectangles" presStyleCnt="0"/>
      <dgm:spPr/>
    </dgm:pt>
    <dgm:pt modelId="{9B9ABA29-B2E6-4300-9786-226BAE431429}" type="pres">
      <dgm:prSet presAssocID="{48AB3EC0-A58E-4D7D-8EB8-06B3B76BDBBE}" presName="parentLin" presStyleCnt="0"/>
      <dgm:spPr/>
    </dgm:pt>
    <dgm:pt modelId="{34E4AB3F-680B-48EC-8A82-20A93844AE8B}" type="pres">
      <dgm:prSet presAssocID="{48AB3EC0-A58E-4D7D-8EB8-06B3B76BDBBE}" presName="parentLeftMargin" presStyleLbl="node1" presStyleIdx="1" presStyleCnt="9"/>
      <dgm:spPr/>
      <dgm:t>
        <a:bodyPr/>
        <a:lstStyle/>
        <a:p>
          <a:endParaRPr lang="es-ES"/>
        </a:p>
      </dgm:t>
    </dgm:pt>
    <dgm:pt modelId="{F9066397-E943-4262-87BF-9ACEA0E001CA}" type="pres">
      <dgm:prSet presAssocID="{48AB3EC0-A58E-4D7D-8EB8-06B3B76BDBBE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EE83FC-FCB3-4FEB-A795-CA26FAAB0266}" type="pres">
      <dgm:prSet presAssocID="{48AB3EC0-A58E-4D7D-8EB8-06B3B76BDBBE}" presName="negativeSpace" presStyleCnt="0"/>
      <dgm:spPr/>
    </dgm:pt>
    <dgm:pt modelId="{86AD9D50-FCF9-4ECD-92F4-FEF9C06C3B3B}" type="pres">
      <dgm:prSet presAssocID="{48AB3EC0-A58E-4D7D-8EB8-06B3B76BDBBE}" presName="childText" presStyleLbl="conFgAcc1" presStyleIdx="2" presStyleCnt="9">
        <dgm:presLayoutVars>
          <dgm:bulletEnabled val="1"/>
        </dgm:presLayoutVars>
      </dgm:prSet>
      <dgm:spPr/>
    </dgm:pt>
    <dgm:pt modelId="{F3B2F254-9826-4F4F-9EAC-CD3C0C3A2882}" type="pres">
      <dgm:prSet presAssocID="{FF72FD44-B899-4533-A768-07376FA0A17B}" presName="spaceBetweenRectangles" presStyleCnt="0"/>
      <dgm:spPr/>
    </dgm:pt>
    <dgm:pt modelId="{E71F5389-4007-42F9-9284-102C76DB77C7}" type="pres">
      <dgm:prSet presAssocID="{F9A0FDEC-FF05-4733-862D-BE28598D57F9}" presName="parentLin" presStyleCnt="0"/>
      <dgm:spPr/>
    </dgm:pt>
    <dgm:pt modelId="{DB5707DC-9720-414B-942D-33180A710313}" type="pres">
      <dgm:prSet presAssocID="{F9A0FDEC-FF05-4733-862D-BE28598D57F9}" presName="parentLeftMargin" presStyleLbl="node1" presStyleIdx="2" presStyleCnt="9"/>
      <dgm:spPr/>
      <dgm:t>
        <a:bodyPr/>
        <a:lstStyle/>
        <a:p>
          <a:endParaRPr lang="es-ES"/>
        </a:p>
      </dgm:t>
    </dgm:pt>
    <dgm:pt modelId="{4148163A-2ED4-4E43-BC13-E8F680D8EA23}" type="pres">
      <dgm:prSet presAssocID="{F9A0FDEC-FF05-4733-862D-BE28598D57F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C2633C-F62B-4D8E-85BA-40E934CFC75C}" type="pres">
      <dgm:prSet presAssocID="{F9A0FDEC-FF05-4733-862D-BE28598D57F9}" presName="negativeSpace" presStyleCnt="0"/>
      <dgm:spPr/>
    </dgm:pt>
    <dgm:pt modelId="{7CAC902B-12FA-4F2A-9F01-8300157290C1}" type="pres">
      <dgm:prSet presAssocID="{F9A0FDEC-FF05-4733-862D-BE28598D57F9}" presName="childText" presStyleLbl="conFgAcc1" presStyleIdx="3" presStyleCnt="9">
        <dgm:presLayoutVars>
          <dgm:bulletEnabled val="1"/>
        </dgm:presLayoutVars>
      </dgm:prSet>
      <dgm:spPr/>
    </dgm:pt>
    <dgm:pt modelId="{6569D5DA-90E7-4495-AB09-3D682DDDFCF3}" type="pres">
      <dgm:prSet presAssocID="{AE552944-CB3B-4DCE-AEB2-047A2FB915DC}" presName="spaceBetweenRectangles" presStyleCnt="0"/>
      <dgm:spPr/>
    </dgm:pt>
    <dgm:pt modelId="{29AECA69-F172-407D-8431-2C5DA9F6C47E}" type="pres">
      <dgm:prSet presAssocID="{05FBE56C-1ECE-4FA8-9851-F0265302E35F}" presName="parentLin" presStyleCnt="0"/>
      <dgm:spPr/>
    </dgm:pt>
    <dgm:pt modelId="{A011EB70-1430-49FD-870B-3BE0F9F44FFC}" type="pres">
      <dgm:prSet presAssocID="{05FBE56C-1ECE-4FA8-9851-F0265302E35F}" presName="parentLeftMargin" presStyleLbl="node1" presStyleIdx="3" presStyleCnt="9"/>
      <dgm:spPr/>
      <dgm:t>
        <a:bodyPr/>
        <a:lstStyle/>
        <a:p>
          <a:endParaRPr lang="es-ES"/>
        </a:p>
      </dgm:t>
    </dgm:pt>
    <dgm:pt modelId="{C6937E65-3A32-4EF7-8D9A-D25C60009BA6}" type="pres">
      <dgm:prSet presAssocID="{05FBE56C-1ECE-4FA8-9851-F0265302E35F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8F0DF7-2576-44C6-8BED-D1BAF1FA34E4}" type="pres">
      <dgm:prSet presAssocID="{05FBE56C-1ECE-4FA8-9851-F0265302E35F}" presName="negativeSpace" presStyleCnt="0"/>
      <dgm:spPr/>
    </dgm:pt>
    <dgm:pt modelId="{23E4E630-66AF-4C2F-AE74-920EC41C6EEC}" type="pres">
      <dgm:prSet presAssocID="{05FBE56C-1ECE-4FA8-9851-F0265302E35F}" presName="childText" presStyleLbl="conFgAcc1" presStyleIdx="4" presStyleCnt="9">
        <dgm:presLayoutVars>
          <dgm:bulletEnabled val="1"/>
        </dgm:presLayoutVars>
      </dgm:prSet>
      <dgm:spPr/>
    </dgm:pt>
    <dgm:pt modelId="{A03961E9-4687-42E2-A2C6-AA33BDEA0FF9}" type="pres">
      <dgm:prSet presAssocID="{B064DE66-E283-41D5-BE70-F849637F7FE9}" presName="spaceBetweenRectangles" presStyleCnt="0"/>
      <dgm:spPr/>
    </dgm:pt>
    <dgm:pt modelId="{B8DD31E3-930B-48E1-B6CE-66B36AA89280}" type="pres">
      <dgm:prSet presAssocID="{50F28B96-2B7A-4E9B-BCD8-6EC37BA9345A}" presName="parentLin" presStyleCnt="0"/>
      <dgm:spPr/>
    </dgm:pt>
    <dgm:pt modelId="{AD5C495A-ED95-4B35-9367-10E833AF937E}" type="pres">
      <dgm:prSet presAssocID="{50F28B96-2B7A-4E9B-BCD8-6EC37BA9345A}" presName="parentLeftMargin" presStyleLbl="node1" presStyleIdx="4" presStyleCnt="9"/>
      <dgm:spPr/>
      <dgm:t>
        <a:bodyPr/>
        <a:lstStyle/>
        <a:p>
          <a:endParaRPr lang="es-ES"/>
        </a:p>
      </dgm:t>
    </dgm:pt>
    <dgm:pt modelId="{821D02A5-078D-4286-A4E8-569B42F0ECC4}" type="pres">
      <dgm:prSet presAssocID="{50F28B96-2B7A-4E9B-BCD8-6EC37BA9345A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C4C395-DBDF-4F1D-821B-95C8773AC4A4}" type="pres">
      <dgm:prSet presAssocID="{50F28B96-2B7A-4E9B-BCD8-6EC37BA9345A}" presName="negativeSpace" presStyleCnt="0"/>
      <dgm:spPr/>
    </dgm:pt>
    <dgm:pt modelId="{8B258E04-9677-4174-A4B8-4D7328794A31}" type="pres">
      <dgm:prSet presAssocID="{50F28B96-2B7A-4E9B-BCD8-6EC37BA9345A}" presName="childText" presStyleLbl="conFgAcc1" presStyleIdx="5" presStyleCnt="9">
        <dgm:presLayoutVars>
          <dgm:bulletEnabled val="1"/>
        </dgm:presLayoutVars>
      </dgm:prSet>
      <dgm:spPr/>
    </dgm:pt>
    <dgm:pt modelId="{CE463F94-BAFA-4EDF-A00F-D448568FB299}" type="pres">
      <dgm:prSet presAssocID="{6D2EC888-6604-4C4D-BF8A-E3E12987BF4F}" presName="spaceBetweenRectangles" presStyleCnt="0"/>
      <dgm:spPr/>
    </dgm:pt>
    <dgm:pt modelId="{563346CF-FAC0-4FF6-877B-FF0748503345}" type="pres">
      <dgm:prSet presAssocID="{AED342C9-6C3C-44E4-A782-8C0735E3323A}" presName="parentLin" presStyleCnt="0"/>
      <dgm:spPr/>
    </dgm:pt>
    <dgm:pt modelId="{AB30595F-6080-4CD1-AE98-E38E6C79A846}" type="pres">
      <dgm:prSet presAssocID="{AED342C9-6C3C-44E4-A782-8C0735E3323A}" presName="parentLeftMargin" presStyleLbl="node1" presStyleIdx="5" presStyleCnt="9"/>
      <dgm:spPr/>
      <dgm:t>
        <a:bodyPr/>
        <a:lstStyle/>
        <a:p>
          <a:endParaRPr lang="es-ES"/>
        </a:p>
      </dgm:t>
    </dgm:pt>
    <dgm:pt modelId="{393A75F8-0FDE-4CC2-B414-820955179E72}" type="pres">
      <dgm:prSet presAssocID="{AED342C9-6C3C-44E4-A782-8C0735E3323A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B6B3F6-3946-4363-8993-3D2FC3EFA2BC}" type="pres">
      <dgm:prSet presAssocID="{AED342C9-6C3C-44E4-A782-8C0735E3323A}" presName="negativeSpace" presStyleCnt="0"/>
      <dgm:spPr/>
    </dgm:pt>
    <dgm:pt modelId="{35C7ED56-77C0-47C9-B93F-12108511E20E}" type="pres">
      <dgm:prSet presAssocID="{AED342C9-6C3C-44E4-A782-8C0735E3323A}" presName="childText" presStyleLbl="conFgAcc1" presStyleIdx="6" presStyleCnt="9">
        <dgm:presLayoutVars>
          <dgm:bulletEnabled val="1"/>
        </dgm:presLayoutVars>
      </dgm:prSet>
      <dgm:spPr/>
    </dgm:pt>
    <dgm:pt modelId="{A9382192-8417-43A3-AEAE-C1C73AB2FB0A}" type="pres">
      <dgm:prSet presAssocID="{B26A782E-DECB-4BBF-8F01-CE8FDA4D6278}" presName="spaceBetweenRectangles" presStyleCnt="0"/>
      <dgm:spPr/>
    </dgm:pt>
    <dgm:pt modelId="{1C460E87-F927-47C3-BF83-17AE0163E83A}" type="pres">
      <dgm:prSet presAssocID="{FA0E7E28-665F-42EF-A752-FB3CCB8B3E69}" presName="parentLin" presStyleCnt="0"/>
      <dgm:spPr/>
    </dgm:pt>
    <dgm:pt modelId="{4A255905-9F48-4599-9100-B28C92DEC4E2}" type="pres">
      <dgm:prSet presAssocID="{FA0E7E28-665F-42EF-A752-FB3CCB8B3E69}" presName="parentLeftMargin" presStyleLbl="node1" presStyleIdx="6" presStyleCnt="9"/>
      <dgm:spPr/>
      <dgm:t>
        <a:bodyPr/>
        <a:lstStyle/>
        <a:p>
          <a:endParaRPr lang="es-ES"/>
        </a:p>
      </dgm:t>
    </dgm:pt>
    <dgm:pt modelId="{80699B1E-7AE2-4CAB-9AF5-031CEA759A7A}" type="pres">
      <dgm:prSet presAssocID="{FA0E7E28-665F-42EF-A752-FB3CCB8B3E6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262226-00DF-4EDF-94BF-2B1D68575249}" type="pres">
      <dgm:prSet presAssocID="{FA0E7E28-665F-42EF-A752-FB3CCB8B3E69}" presName="negativeSpace" presStyleCnt="0"/>
      <dgm:spPr/>
    </dgm:pt>
    <dgm:pt modelId="{FD3ADCE2-A406-4E16-9E45-55466BD64DBB}" type="pres">
      <dgm:prSet presAssocID="{FA0E7E28-665F-42EF-A752-FB3CCB8B3E69}" presName="childText" presStyleLbl="conFgAcc1" presStyleIdx="7" presStyleCnt="9">
        <dgm:presLayoutVars>
          <dgm:bulletEnabled val="1"/>
        </dgm:presLayoutVars>
      </dgm:prSet>
      <dgm:spPr/>
    </dgm:pt>
    <dgm:pt modelId="{1C5804F1-1546-4269-B098-70F7A5CDCA69}" type="pres">
      <dgm:prSet presAssocID="{8E44D5DE-4CE4-4A31-9023-4057D149F227}" presName="spaceBetweenRectangles" presStyleCnt="0"/>
      <dgm:spPr/>
    </dgm:pt>
    <dgm:pt modelId="{48B2B4CC-A08A-4951-AA8E-8D99A39B1883}" type="pres">
      <dgm:prSet presAssocID="{886D77CA-2493-444F-8CEC-C7E1F25286E8}" presName="parentLin" presStyleCnt="0"/>
      <dgm:spPr/>
    </dgm:pt>
    <dgm:pt modelId="{9830CC4C-E1E1-440A-8D46-F2052B546494}" type="pres">
      <dgm:prSet presAssocID="{886D77CA-2493-444F-8CEC-C7E1F25286E8}" presName="parentLeftMargin" presStyleLbl="node1" presStyleIdx="7" presStyleCnt="9"/>
      <dgm:spPr/>
      <dgm:t>
        <a:bodyPr/>
        <a:lstStyle/>
        <a:p>
          <a:endParaRPr lang="es-ES"/>
        </a:p>
      </dgm:t>
    </dgm:pt>
    <dgm:pt modelId="{B9D7E171-4D27-4AA1-8374-FF0CDEB3B162}" type="pres">
      <dgm:prSet presAssocID="{886D77CA-2493-444F-8CEC-C7E1F25286E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2C9517-A27B-4D6F-8080-B16DC8F8181E}" type="pres">
      <dgm:prSet presAssocID="{886D77CA-2493-444F-8CEC-C7E1F25286E8}" presName="negativeSpace" presStyleCnt="0"/>
      <dgm:spPr/>
    </dgm:pt>
    <dgm:pt modelId="{7A8942BE-086C-493A-956D-14C0140EC1DF}" type="pres">
      <dgm:prSet presAssocID="{886D77CA-2493-444F-8CEC-C7E1F25286E8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0DDBFB4F-75A5-4179-BE5F-EE881CD6BFC1}" type="presOf" srcId="{8E4D50C2-4D5C-4E34-8F43-78781359E8AA}" destId="{B7B98F07-49A0-4620-BE72-A725EA06B81F}" srcOrd="0" destOrd="0" presId="urn:microsoft.com/office/officeart/2005/8/layout/list1"/>
    <dgm:cxn modelId="{6740ABA2-A650-4D12-94F4-5C228F06285C}" type="presOf" srcId="{FA0E7E28-665F-42EF-A752-FB3CCB8B3E69}" destId="{4A255905-9F48-4599-9100-B28C92DEC4E2}" srcOrd="0" destOrd="0" presId="urn:microsoft.com/office/officeart/2005/8/layout/list1"/>
    <dgm:cxn modelId="{861297D6-A3FA-4DD0-A66E-361D05673C31}" type="presOf" srcId="{FA0E7E28-665F-42EF-A752-FB3CCB8B3E69}" destId="{80699B1E-7AE2-4CAB-9AF5-031CEA759A7A}" srcOrd="1" destOrd="0" presId="urn:microsoft.com/office/officeart/2005/8/layout/list1"/>
    <dgm:cxn modelId="{FEFA93A0-0FD2-466B-BA41-EDF22A13F0EA}" type="presOf" srcId="{48AB3EC0-A58E-4D7D-8EB8-06B3B76BDBBE}" destId="{34E4AB3F-680B-48EC-8A82-20A93844AE8B}" srcOrd="0" destOrd="0" presId="urn:microsoft.com/office/officeart/2005/8/layout/list1"/>
    <dgm:cxn modelId="{BDBED111-6823-49DA-A6AB-B7B09C0CA629}" type="presOf" srcId="{50F28B96-2B7A-4E9B-BCD8-6EC37BA9345A}" destId="{821D02A5-078D-4286-A4E8-569B42F0ECC4}" srcOrd="1" destOrd="0" presId="urn:microsoft.com/office/officeart/2005/8/layout/list1"/>
    <dgm:cxn modelId="{F6AF3016-B4FC-45BA-BDD0-71A683EF2294}" type="presOf" srcId="{8E4D50C2-4D5C-4E34-8F43-78781359E8AA}" destId="{3619325E-CA19-4E57-97C4-CAAA58A630F0}" srcOrd="1" destOrd="0" presId="urn:microsoft.com/office/officeart/2005/8/layout/list1"/>
    <dgm:cxn modelId="{0D5E4BCB-00C5-49A3-9928-932F8DC511B4}" type="presOf" srcId="{05FBE56C-1ECE-4FA8-9851-F0265302E35F}" destId="{A011EB70-1430-49FD-870B-3BE0F9F44FFC}" srcOrd="0" destOrd="0" presId="urn:microsoft.com/office/officeart/2005/8/layout/list1"/>
    <dgm:cxn modelId="{65D1FA7A-9734-460C-A191-0D709DF1DB69}" srcId="{849C9331-EFAD-4B81-9C2D-5CC621C2B7A1}" destId="{48AB3EC0-A58E-4D7D-8EB8-06B3B76BDBBE}" srcOrd="2" destOrd="0" parTransId="{E45EB3F8-EE40-4A17-A3FA-5F01B9607385}" sibTransId="{FF72FD44-B899-4533-A768-07376FA0A17B}"/>
    <dgm:cxn modelId="{4CE7720D-ADAD-4396-B8F8-DEE3A323C879}" srcId="{849C9331-EFAD-4B81-9C2D-5CC621C2B7A1}" destId="{50F28B96-2B7A-4E9B-BCD8-6EC37BA9345A}" srcOrd="5" destOrd="0" parTransId="{B883A13F-D04B-4180-A22B-B87CC05EE8F7}" sibTransId="{6D2EC888-6604-4C4D-BF8A-E3E12987BF4F}"/>
    <dgm:cxn modelId="{2F98F3C1-CAD3-4944-BC74-EA792C1C8BA3}" type="presOf" srcId="{010BDCB5-4877-4DAA-94EF-6B086D5AE2EF}" destId="{E510F365-8461-4600-BC9D-4A35EB7365B0}" srcOrd="0" destOrd="0" presId="urn:microsoft.com/office/officeart/2005/8/layout/list1"/>
    <dgm:cxn modelId="{05667272-0067-47B2-A61D-CE99BC73AA64}" type="presOf" srcId="{05FBE56C-1ECE-4FA8-9851-F0265302E35F}" destId="{C6937E65-3A32-4EF7-8D9A-D25C60009BA6}" srcOrd="1" destOrd="0" presId="urn:microsoft.com/office/officeart/2005/8/layout/list1"/>
    <dgm:cxn modelId="{60F829FF-8087-4EFC-AA59-51F94DB34C31}" srcId="{849C9331-EFAD-4B81-9C2D-5CC621C2B7A1}" destId="{AED342C9-6C3C-44E4-A782-8C0735E3323A}" srcOrd="6" destOrd="0" parTransId="{77E27980-108B-437B-9050-0D1C23045A50}" sibTransId="{B26A782E-DECB-4BBF-8F01-CE8FDA4D6278}"/>
    <dgm:cxn modelId="{C30DC5B0-3D5C-48CA-A5F4-A57768F33B3A}" type="presOf" srcId="{50F28B96-2B7A-4E9B-BCD8-6EC37BA9345A}" destId="{AD5C495A-ED95-4B35-9367-10E833AF937E}" srcOrd="0" destOrd="0" presId="urn:microsoft.com/office/officeart/2005/8/layout/list1"/>
    <dgm:cxn modelId="{15B9AEB0-641D-4B03-BC40-D346E731ACA9}" srcId="{849C9331-EFAD-4B81-9C2D-5CC621C2B7A1}" destId="{05FBE56C-1ECE-4FA8-9851-F0265302E35F}" srcOrd="4" destOrd="0" parTransId="{383DCEDF-0208-4CAE-BF39-453FEDEED0AB}" sibTransId="{B064DE66-E283-41D5-BE70-F849637F7FE9}"/>
    <dgm:cxn modelId="{3218D11A-2798-457F-A53D-F8C45C3ABA75}" type="presOf" srcId="{AED342C9-6C3C-44E4-A782-8C0735E3323A}" destId="{393A75F8-0FDE-4CC2-B414-820955179E72}" srcOrd="1" destOrd="0" presId="urn:microsoft.com/office/officeart/2005/8/layout/list1"/>
    <dgm:cxn modelId="{4FF865C6-FF4F-4A76-8B5D-81AD9860AE23}" srcId="{849C9331-EFAD-4B81-9C2D-5CC621C2B7A1}" destId="{8E4D50C2-4D5C-4E34-8F43-78781359E8AA}" srcOrd="1" destOrd="0" parTransId="{A1ADD0DC-5D96-487E-AB18-3A52FA260FB1}" sibTransId="{7079ACDF-4C0C-4744-B6D1-1E0F3EEAFB39}"/>
    <dgm:cxn modelId="{9AAEB89A-6750-452C-A0CD-FBFAB1208A0B}" type="presOf" srcId="{F9A0FDEC-FF05-4733-862D-BE28598D57F9}" destId="{DB5707DC-9720-414B-942D-33180A710313}" srcOrd="0" destOrd="0" presId="urn:microsoft.com/office/officeart/2005/8/layout/list1"/>
    <dgm:cxn modelId="{F4730B6D-8EB7-4322-A9D5-27377B8D5523}" srcId="{849C9331-EFAD-4B81-9C2D-5CC621C2B7A1}" destId="{010BDCB5-4877-4DAA-94EF-6B086D5AE2EF}" srcOrd="0" destOrd="0" parTransId="{66495585-DDFB-4F71-958D-DF2FAC889EC3}" sibTransId="{6C86A868-C24F-4443-8709-46C74C703578}"/>
    <dgm:cxn modelId="{DCB390AB-C5CE-4B9D-ACE0-DFA9950C8DDF}" srcId="{849C9331-EFAD-4B81-9C2D-5CC621C2B7A1}" destId="{FA0E7E28-665F-42EF-A752-FB3CCB8B3E69}" srcOrd="7" destOrd="0" parTransId="{2F7EE760-3DC0-408A-862F-62CD0D6D9503}" sibTransId="{8E44D5DE-4CE4-4A31-9023-4057D149F227}"/>
    <dgm:cxn modelId="{0575E4F2-A198-4088-854D-E8470DFEE0A3}" srcId="{849C9331-EFAD-4B81-9C2D-5CC621C2B7A1}" destId="{F9A0FDEC-FF05-4733-862D-BE28598D57F9}" srcOrd="3" destOrd="0" parTransId="{6D78F90D-B144-40BF-AF00-6DC292ECC817}" sibTransId="{AE552944-CB3B-4DCE-AEB2-047A2FB915DC}"/>
    <dgm:cxn modelId="{AFA285C0-680C-4920-BF77-29BEBC3E4AB9}" type="presOf" srcId="{48AB3EC0-A58E-4D7D-8EB8-06B3B76BDBBE}" destId="{F9066397-E943-4262-87BF-9ACEA0E001CA}" srcOrd="1" destOrd="0" presId="urn:microsoft.com/office/officeart/2005/8/layout/list1"/>
    <dgm:cxn modelId="{1A92743B-EE0F-400B-8770-B654D2CCA8AB}" type="presOf" srcId="{F9A0FDEC-FF05-4733-862D-BE28598D57F9}" destId="{4148163A-2ED4-4E43-BC13-E8F680D8EA23}" srcOrd="1" destOrd="0" presId="urn:microsoft.com/office/officeart/2005/8/layout/list1"/>
    <dgm:cxn modelId="{A848943D-2D85-4464-AF6C-BF89612E3AF4}" type="presOf" srcId="{886D77CA-2493-444F-8CEC-C7E1F25286E8}" destId="{9830CC4C-E1E1-440A-8D46-F2052B546494}" srcOrd="0" destOrd="0" presId="urn:microsoft.com/office/officeart/2005/8/layout/list1"/>
    <dgm:cxn modelId="{D2B7F8E6-92C5-4260-AF93-A87C1550DCA3}" type="presOf" srcId="{886D77CA-2493-444F-8CEC-C7E1F25286E8}" destId="{B9D7E171-4D27-4AA1-8374-FF0CDEB3B162}" srcOrd="1" destOrd="0" presId="urn:microsoft.com/office/officeart/2005/8/layout/list1"/>
    <dgm:cxn modelId="{4D688EC7-69D7-449E-92E4-C5700798EA04}" srcId="{849C9331-EFAD-4B81-9C2D-5CC621C2B7A1}" destId="{886D77CA-2493-444F-8CEC-C7E1F25286E8}" srcOrd="8" destOrd="0" parTransId="{4AEBB640-8182-496A-B4CA-DF437AA7DB83}" sibTransId="{227F356A-07F3-4419-95EA-8FA3A996E43F}"/>
    <dgm:cxn modelId="{E391F6A0-0460-482A-B943-D18447EA4335}" type="presOf" srcId="{010BDCB5-4877-4DAA-94EF-6B086D5AE2EF}" destId="{AA414DE0-D816-4BB7-ADEC-19D844A9F51C}" srcOrd="1" destOrd="0" presId="urn:microsoft.com/office/officeart/2005/8/layout/list1"/>
    <dgm:cxn modelId="{C807541E-DD11-4D1D-8DCF-6DE725161A4B}" type="presOf" srcId="{849C9331-EFAD-4B81-9C2D-5CC621C2B7A1}" destId="{59D7B03E-0D76-4FE7-B629-F93A32DE8369}" srcOrd="0" destOrd="0" presId="urn:microsoft.com/office/officeart/2005/8/layout/list1"/>
    <dgm:cxn modelId="{E2D9A265-3F36-4D3E-B82F-7038A1BC2B96}" type="presOf" srcId="{AED342C9-6C3C-44E4-A782-8C0735E3323A}" destId="{AB30595F-6080-4CD1-AE98-E38E6C79A846}" srcOrd="0" destOrd="0" presId="urn:microsoft.com/office/officeart/2005/8/layout/list1"/>
    <dgm:cxn modelId="{D011AF1E-E931-46E3-A14F-B734D37E5BAB}" type="presParOf" srcId="{59D7B03E-0D76-4FE7-B629-F93A32DE8369}" destId="{A51A15D8-FE55-45DF-91A4-4745BF27CBC5}" srcOrd="0" destOrd="0" presId="urn:microsoft.com/office/officeart/2005/8/layout/list1"/>
    <dgm:cxn modelId="{FE3DDAFA-1DBE-4A9F-8AB2-978A51FB8B2E}" type="presParOf" srcId="{A51A15D8-FE55-45DF-91A4-4745BF27CBC5}" destId="{E510F365-8461-4600-BC9D-4A35EB7365B0}" srcOrd="0" destOrd="0" presId="urn:microsoft.com/office/officeart/2005/8/layout/list1"/>
    <dgm:cxn modelId="{FE7123A0-60CB-4EF1-99DE-0857DFC9366B}" type="presParOf" srcId="{A51A15D8-FE55-45DF-91A4-4745BF27CBC5}" destId="{AA414DE0-D816-4BB7-ADEC-19D844A9F51C}" srcOrd="1" destOrd="0" presId="urn:microsoft.com/office/officeart/2005/8/layout/list1"/>
    <dgm:cxn modelId="{3E820857-AFBE-4744-A37B-C474AE4361AB}" type="presParOf" srcId="{59D7B03E-0D76-4FE7-B629-F93A32DE8369}" destId="{5C4CEC92-2317-44CB-BA51-7C791FDF1A1A}" srcOrd="1" destOrd="0" presId="urn:microsoft.com/office/officeart/2005/8/layout/list1"/>
    <dgm:cxn modelId="{9D0527A4-1FA0-466C-9053-8DE30568C258}" type="presParOf" srcId="{59D7B03E-0D76-4FE7-B629-F93A32DE8369}" destId="{C9E1A32D-4BEB-4CB5-A57C-0254F64C9170}" srcOrd="2" destOrd="0" presId="urn:microsoft.com/office/officeart/2005/8/layout/list1"/>
    <dgm:cxn modelId="{23457981-435C-43FB-8811-FEDCAA6A86AF}" type="presParOf" srcId="{59D7B03E-0D76-4FE7-B629-F93A32DE8369}" destId="{2AF3CB7D-D151-4EDB-AACC-24E490582A6C}" srcOrd="3" destOrd="0" presId="urn:microsoft.com/office/officeart/2005/8/layout/list1"/>
    <dgm:cxn modelId="{43D1795B-DE6A-4CF9-A31F-3AD29D87B35F}" type="presParOf" srcId="{59D7B03E-0D76-4FE7-B629-F93A32DE8369}" destId="{1279A93C-63CE-4664-8D83-FD5C0D10AED9}" srcOrd="4" destOrd="0" presId="urn:microsoft.com/office/officeart/2005/8/layout/list1"/>
    <dgm:cxn modelId="{1558A0F9-BF07-4D1A-9A8D-6F1A1C744D2A}" type="presParOf" srcId="{1279A93C-63CE-4664-8D83-FD5C0D10AED9}" destId="{B7B98F07-49A0-4620-BE72-A725EA06B81F}" srcOrd="0" destOrd="0" presId="urn:microsoft.com/office/officeart/2005/8/layout/list1"/>
    <dgm:cxn modelId="{6336F441-D9BD-449C-A20F-2E391E009F10}" type="presParOf" srcId="{1279A93C-63CE-4664-8D83-FD5C0D10AED9}" destId="{3619325E-CA19-4E57-97C4-CAAA58A630F0}" srcOrd="1" destOrd="0" presId="urn:microsoft.com/office/officeart/2005/8/layout/list1"/>
    <dgm:cxn modelId="{66440CFE-2D16-4E70-ADC8-B2DFC79D02D6}" type="presParOf" srcId="{59D7B03E-0D76-4FE7-B629-F93A32DE8369}" destId="{B0EF1614-1A7D-4480-A90A-8FBA0F6A4518}" srcOrd="5" destOrd="0" presId="urn:microsoft.com/office/officeart/2005/8/layout/list1"/>
    <dgm:cxn modelId="{26915357-88F9-4AE1-98E7-41B97E462998}" type="presParOf" srcId="{59D7B03E-0D76-4FE7-B629-F93A32DE8369}" destId="{8EF8CFB9-92B4-4FB1-AD31-7FA1BDE3F055}" srcOrd="6" destOrd="0" presId="urn:microsoft.com/office/officeart/2005/8/layout/list1"/>
    <dgm:cxn modelId="{037C15ED-F3E3-4AED-957F-A74265A293AB}" type="presParOf" srcId="{59D7B03E-0D76-4FE7-B629-F93A32DE8369}" destId="{1A97FAFF-2134-42BF-9411-71F67BA9B4A2}" srcOrd="7" destOrd="0" presId="urn:microsoft.com/office/officeart/2005/8/layout/list1"/>
    <dgm:cxn modelId="{7AEC3C66-0166-418B-85CC-158BD78D7D8D}" type="presParOf" srcId="{59D7B03E-0D76-4FE7-B629-F93A32DE8369}" destId="{9B9ABA29-B2E6-4300-9786-226BAE431429}" srcOrd="8" destOrd="0" presId="urn:microsoft.com/office/officeart/2005/8/layout/list1"/>
    <dgm:cxn modelId="{2CA4E27B-89CF-4DA7-92A2-7872B29B2A5C}" type="presParOf" srcId="{9B9ABA29-B2E6-4300-9786-226BAE431429}" destId="{34E4AB3F-680B-48EC-8A82-20A93844AE8B}" srcOrd="0" destOrd="0" presId="urn:microsoft.com/office/officeart/2005/8/layout/list1"/>
    <dgm:cxn modelId="{5B2FEADC-0EC0-4EE8-B4FD-859534F1E3A5}" type="presParOf" srcId="{9B9ABA29-B2E6-4300-9786-226BAE431429}" destId="{F9066397-E943-4262-87BF-9ACEA0E001CA}" srcOrd="1" destOrd="0" presId="urn:microsoft.com/office/officeart/2005/8/layout/list1"/>
    <dgm:cxn modelId="{A9F53A2B-40F5-496C-8609-D13D680AD6AA}" type="presParOf" srcId="{59D7B03E-0D76-4FE7-B629-F93A32DE8369}" destId="{08EE83FC-FCB3-4FEB-A795-CA26FAAB0266}" srcOrd="9" destOrd="0" presId="urn:microsoft.com/office/officeart/2005/8/layout/list1"/>
    <dgm:cxn modelId="{4B20C4EE-4D69-4856-8727-1825097649BC}" type="presParOf" srcId="{59D7B03E-0D76-4FE7-B629-F93A32DE8369}" destId="{86AD9D50-FCF9-4ECD-92F4-FEF9C06C3B3B}" srcOrd="10" destOrd="0" presId="urn:microsoft.com/office/officeart/2005/8/layout/list1"/>
    <dgm:cxn modelId="{F50DA174-B58C-46C3-940D-0A4964EDE5DE}" type="presParOf" srcId="{59D7B03E-0D76-4FE7-B629-F93A32DE8369}" destId="{F3B2F254-9826-4F4F-9EAC-CD3C0C3A2882}" srcOrd="11" destOrd="0" presId="urn:microsoft.com/office/officeart/2005/8/layout/list1"/>
    <dgm:cxn modelId="{5B051DE8-C897-4362-B90F-A09FC1765B67}" type="presParOf" srcId="{59D7B03E-0D76-4FE7-B629-F93A32DE8369}" destId="{E71F5389-4007-42F9-9284-102C76DB77C7}" srcOrd="12" destOrd="0" presId="urn:microsoft.com/office/officeart/2005/8/layout/list1"/>
    <dgm:cxn modelId="{6992119E-D126-4306-B034-BCE0CEC3E7E2}" type="presParOf" srcId="{E71F5389-4007-42F9-9284-102C76DB77C7}" destId="{DB5707DC-9720-414B-942D-33180A710313}" srcOrd="0" destOrd="0" presId="urn:microsoft.com/office/officeart/2005/8/layout/list1"/>
    <dgm:cxn modelId="{E23BFC0F-A031-4178-9007-CD8E764EEACA}" type="presParOf" srcId="{E71F5389-4007-42F9-9284-102C76DB77C7}" destId="{4148163A-2ED4-4E43-BC13-E8F680D8EA23}" srcOrd="1" destOrd="0" presId="urn:microsoft.com/office/officeart/2005/8/layout/list1"/>
    <dgm:cxn modelId="{275BB30F-1030-46E7-8A6C-612494F50BF1}" type="presParOf" srcId="{59D7B03E-0D76-4FE7-B629-F93A32DE8369}" destId="{B3C2633C-F62B-4D8E-85BA-40E934CFC75C}" srcOrd="13" destOrd="0" presId="urn:microsoft.com/office/officeart/2005/8/layout/list1"/>
    <dgm:cxn modelId="{B597A536-47DF-4526-ACDC-ECEBB423724C}" type="presParOf" srcId="{59D7B03E-0D76-4FE7-B629-F93A32DE8369}" destId="{7CAC902B-12FA-4F2A-9F01-8300157290C1}" srcOrd="14" destOrd="0" presId="urn:microsoft.com/office/officeart/2005/8/layout/list1"/>
    <dgm:cxn modelId="{EEFFC8B3-A61B-42EC-878A-72A2D98F3CBA}" type="presParOf" srcId="{59D7B03E-0D76-4FE7-B629-F93A32DE8369}" destId="{6569D5DA-90E7-4495-AB09-3D682DDDFCF3}" srcOrd="15" destOrd="0" presId="urn:microsoft.com/office/officeart/2005/8/layout/list1"/>
    <dgm:cxn modelId="{29EC729E-8E7C-4924-AF4D-D7BDA25986A7}" type="presParOf" srcId="{59D7B03E-0D76-4FE7-B629-F93A32DE8369}" destId="{29AECA69-F172-407D-8431-2C5DA9F6C47E}" srcOrd="16" destOrd="0" presId="urn:microsoft.com/office/officeart/2005/8/layout/list1"/>
    <dgm:cxn modelId="{35F40458-390D-4B8F-80B2-D72853829D83}" type="presParOf" srcId="{29AECA69-F172-407D-8431-2C5DA9F6C47E}" destId="{A011EB70-1430-49FD-870B-3BE0F9F44FFC}" srcOrd="0" destOrd="0" presId="urn:microsoft.com/office/officeart/2005/8/layout/list1"/>
    <dgm:cxn modelId="{05B6B601-D5C7-4A70-8C2B-13C16A59402A}" type="presParOf" srcId="{29AECA69-F172-407D-8431-2C5DA9F6C47E}" destId="{C6937E65-3A32-4EF7-8D9A-D25C60009BA6}" srcOrd="1" destOrd="0" presId="urn:microsoft.com/office/officeart/2005/8/layout/list1"/>
    <dgm:cxn modelId="{186B56F9-AD7E-4777-A8EC-3F1A079B6E27}" type="presParOf" srcId="{59D7B03E-0D76-4FE7-B629-F93A32DE8369}" destId="{198F0DF7-2576-44C6-8BED-D1BAF1FA34E4}" srcOrd="17" destOrd="0" presId="urn:microsoft.com/office/officeart/2005/8/layout/list1"/>
    <dgm:cxn modelId="{DE5F0CC3-D656-4D03-9D67-0114237E82CC}" type="presParOf" srcId="{59D7B03E-0D76-4FE7-B629-F93A32DE8369}" destId="{23E4E630-66AF-4C2F-AE74-920EC41C6EEC}" srcOrd="18" destOrd="0" presId="urn:microsoft.com/office/officeart/2005/8/layout/list1"/>
    <dgm:cxn modelId="{82E09BE0-205B-40E7-A931-0290DB1D4A21}" type="presParOf" srcId="{59D7B03E-0D76-4FE7-B629-F93A32DE8369}" destId="{A03961E9-4687-42E2-A2C6-AA33BDEA0FF9}" srcOrd="19" destOrd="0" presId="urn:microsoft.com/office/officeart/2005/8/layout/list1"/>
    <dgm:cxn modelId="{77BE1E70-0749-40E6-A767-548312F5E3D8}" type="presParOf" srcId="{59D7B03E-0D76-4FE7-B629-F93A32DE8369}" destId="{B8DD31E3-930B-48E1-B6CE-66B36AA89280}" srcOrd="20" destOrd="0" presId="urn:microsoft.com/office/officeart/2005/8/layout/list1"/>
    <dgm:cxn modelId="{1D56F3A1-8796-439A-BEFD-07C7294DBF1C}" type="presParOf" srcId="{B8DD31E3-930B-48E1-B6CE-66B36AA89280}" destId="{AD5C495A-ED95-4B35-9367-10E833AF937E}" srcOrd="0" destOrd="0" presId="urn:microsoft.com/office/officeart/2005/8/layout/list1"/>
    <dgm:cxn modelId="{481C3BD4-9471-449F-9E7B-D8DD72F37B2E}" type="presParOf" srcId="{B8DD31E3-930B-48E1-B6CE-66B36AA89280}" destId="{821D02A5-078D-4286-A4E8-569B42F0ECC4}" srcOrd="1" destOrd="0" presId="urn:microsoft.com/office/officeart/2005/8/layout/list1"/>
    <dgm:cxn modelId="{96223F7C-D121-4905-9E93-BE9F15CF37DC}" type="presParOf" srcId="{59D7B03E-0D76-4FE7-B629-F93A32DE8369}" destId="{67C4C395-DBDF-4F1D-821B-95C8773AC4A4}" srcOrd="21" destOrd="0" presId="urn:microsoft.com/office/officeart/2005/8/layout/list1"/>
    <dgm:cxn modelId="{66929C5F-F7CA-43F2-A4DF-7F7C9F59BF6F}" type="presParOf" srcId="{59D7B03E-0D76-4FE7-B629-F93A32DE8369}" destId="{8B258E04-9677-4174-A4B8-4D7328794A31}" srcOrd="22" destOrd="0" presId="urn:microsoft.com/office/officeart/2005/8/layout/list1"/>
    <dgm:cxn modelId="{6FDAF75D-0F43-4D63-A7A2-F271B9D39F80}" type="presParOf" srcId="{59D7B03E-0D76-4FE7-B629-F93A32DE8369}" destId="{CE463F94-BAFA-4EDF-A00F-D448568FB299}" srcOrd="23" destOrd="0" presId="urn:microsoft.com/office/officeart/2005/8/layout/list1"/>
    <dgm:cxn modelId="{8F352D4B-42EA-45B5-8B94-C4D065536911}" type="presParOf" srcId="{59D7B03E-0D76-4FE7-B629-F93A32DE8369}" destId="{563346CF-FAC0-4FF6-877B-FF0748503345}" srcOrd="24" destOrd="0" presId="urn:microsoft.com/office/officeart/2005/8/layout/list1"/>
    <dgm:cxn modelId="{EF5E2308-5114-470B-B471-7384BD3B68CE}" type="presParOf" srcId="{563346CF-FAC0-4FF6-877B-FF0748503345}" destId="{AB30595F-6080-4CD1-AE98-E38E6C79A846}" srcOrd="0" destOrd="0" presId="urn:microsoft.com/office/officeart/2005/8/layout/list1"/>
    <dgm:cxn modelId="{F07C06C1-ED11-44DB-A226-563676442AC4}" type="presParOf" srcId="{563346CF-FAC0-4FF6-877B-FF0748503345}" destId="{393A75F8-0FDE-4CC2-B414-820955179E72}" srcOrd="1" destOrd="0" presId="urn:microsoft.com/office/officeart/2005/8/layout/list1"/>
    <dgm:cxn modelId="{CE0340B8-B308-4300-B4DF-F7117F859B44}" type="presParOf" srcId="{59D7B03E-0D76-4FE7-B629-F93A32DE8369}" destId="{E7B6B3F6-3946-4363-8993-3D2FC3EFA2BC}" srcOrd="25" destOrd="0" presId="urn:microsoft.com/office/officeart/2005/8/layout/list1"/>
    <dgm:cxn modelId="{862B2108-9CFF-42E6-9A9A-2EFE7E227581}" type="presParOf" srcId="{59D7B03E-0D76-4FE7-B629-F93A32DE8369}" destId="{35C7ED56-77C0-47C9-B93F-12108511E20E}" srcOrd="26" destOrd="0" presId="urn:microsoft.com/office/officeart/2005/8/layout/list1"/>
    <dgm:cxn modelId="{1453E430-1F80-4669-9559-89B58C543CD6}" type="presParOf" srcId="{59D7B03E-0D76-4FE7-B629-F93A32DE8369}" destId="{A9382192-8417-43A3-AEAE-C1C73AB2FB0A}" srcOrd="27" destOrd="0" presId="urn:microsoft.com/office/officeart/2005/8/layout/list1"/>
    <dgm:cxn modelId="{CA974466-B443-4FFE-A204-61E24D2C4B2D}" type="presParOf" srcId="{59D7B03E-0D76-4FE7-B629-F93A32DE8369}" destId="{1C460E87-F927-47C3-BF83-17AE0163E83A}" srcOrd="28" destOrd="0" presId="urn:microsoft.com/office/officeart/2005/8/layout/list1"/>
    <dgm:cxn modelId="{9420A242-375B-436D-A943-6EFBBE695B6E}" type="presParOf" srcId="{1C460E87-F927-47C3-BF83-17AE0163E83A}" destId="{4A255905-9F48-4599-9100-B28C92DEC4E2}" srcOrd="0" destOrd="0" presId="urn:microsoft.com/office/officeart/2005/8/layout/list1"/>
    <dgm:cxn modelId="{A1ADF205-2AA6-4CE9-9F15-076646E6389B}" type="presParOf" srcId="{1C460E87-F927-47C3-BF83-17AE0163E83A}" destId="{80699B1E-7AE2-4CAB-9AF5-031CEA759A7A}" srcOrd="1" destOrd="0" presId="urn:microsoft.com/office/officeart/2005/8/layout/list1"/>
    <dgm:cxn modelId="{A8697533-5853-4893-AC37-8F57D6AB130A}" type="presParOf" srcId="{59D7B03E-0D76-4FE7-B629-F93A32DE8369}" destId="{F9262226-00DF-4EDF-94BF-2B1D68575249}" srcOrd="29" destOrd="0" presId="urn:microsoft.com/office/officeart/2005/8/layout/list1"/>
    <dgm:cxn modelId="{082333B9-7615-4A3F-AC03-E7B08B2ABA44}" type="presParOf" srcId="{59D7B03E-0D76-4FE7-B629-F93A32DE8369}" destId="{FD3ADCE2-A406-4E16-9E45-55466BD64DBB}" srcOrd="30" destOrd="0" presId="urn:microsoft.com/office/officeart/2005/8/layout/list1"/>
    <dgm:cxn modelId="{CF9035BF-5FDD-4C45-8869-F4ABF87077B7}" type="presParOf" srcId="{59D7B03E-0D76-4FE7-B629-F93A32DE8369}" destId="{1C5804F1-1546-4269-B098-70F7A5CDCA69}" srcOrd="31" destOrd="0" presId="urn:microsoft.com/office/officeart/2005/8/layout/list1"/>
    <dgm:cxn modelId="{A87557A2-3744-4F66-81E5-303167A172C8}" type="presParOf" srcId="{59D7B03E-0D76-4FE7-B629-F93A32DE8369}" destId="{48B2B4CC-A08A-4951-AA8E-8D99A39B1883}" srcOrd="32" destOrd="0" presId="urn:microsoft.com/office/officeart/2005/8/layout/list1"/>
    <dgm:cxn modelId="{B84AA614-153C-44C1-B2B7-1569336862DE}" type="presParOf" srcId="{48B2B4CC-A08A-4951-AA8E-8D99A39B1883}" destId="{9830CC4C-E1E1-440A-8D46-F2052B546494}" srcOrd="0" destOrd="0" presId="urn:microsoft.com/office/officeart/2005/8/layout/list1"/>
    <dgm:cxn modelId="{739C4CD4-718C-48E4-A9DA-7BCF9B1D57BE}" type="presParOf" srcId="{48B2B4CC-A08A-4951-AA8E-8D99A39B1883}" destId="{B9D7E171-4D27-4AA1-8374-FF0CDEB3B162}" srcOrd="1" destOrd="0" presId="urn:microsoft.com/office/officeart/2005/8/layout/list1"/>
    <dgm:cxn modelId="{0A174D0B-28B1-4B62-A7EB-E49F154A670F}" type="presParOf" srcId="{59D7B03E-0D76-4FE7-B629-F93A32DE8369}" destId="{F52C9517-A27B-4D6F-8080-B16DC8F8181E}" srcOrd="33" destOrd="0" presId="urn:microsoft.com/office/officeart/2005/8/layout/list1"/>
    <dgm:cxn modelId="{4561B42A-1000-425E-9A64-0889AC8AAAF0}" type="presParOf" srcId="{59D7B03E-0D76-4FE7-B629-F93A32DE8369}" destId="{7A8942BE-086C-493A-956D-14C0140EC1DF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171E0A-8DC3-41C5-A385-1E2ECEF844B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BE0C6C2-C51D-4372-B0DA-7A58698DF38C}">
      <dgm:prSet phldrT="[Texto]"/>
      <dgm:spPr/>
      <dgm:t>
        <a:bodyPr/>
        <a:lstStyle/>
        <a:p>
          <a:r>
            <a:rPr lang="es-ES" dirty="0" err="1" smtClean="0"/>
            <a:t>Difficulties</a:t>
          </a:r>
          <a:endParaRPr lang="es-ES" dirty="0"/>
        </a:p>
      </dgm:t>
    </dgm:pt>
    <dgm:pt modelId="{A3AD6070-470B-4483-9B67-CA4B58A55F40}" type="parTrans" cxnId="{093AF092-4A22-41DE-B65D-2C2DC39670B3}">
      <dgm:prSet/>
      <dgm:spPr/>
      <dgm:t>
        <a:bodyPr/>
        <a:lstStyle/>
        <a:p>
          <a:endParaRPr lang="es-ES"/>
        </a:p>
      </dgm:t>
    </dgm:pt>
    <dgm:pt modelId="{285E4CFE-77DC-477E-B939-B3FE465F2997}" type="sibTrans" cxnId="{093AF092-4A22-41DE-B65D-2C2DC39670B3}">
      <dgm:prSet/>
      <dgm:spPr/>
      <dgm:t>
        <a:bodyPr/>
        <a:lstStyle/>
        <a:p>
          <a:endParaRPr lang="es-ES"/>
        </a:p>
      </dgm:t>
    </dgm:pt>
    <dgm:pt modelId="{DA8E570F-F7F8-4609-AB9F-6DDDD3C6E172}">
      <dgm:prSet phldrT="[Texto]"/>
      <dgm:spPr/>
      <dgm:t>
        <a:bodyPr/>
        <a:lstStyle/>
        <a:p>
          <a:r>
            <a:rPr lang="es-ES" dirty="0" err="1" smtClean="0"/>
            <a:t>Lack</a:t>
          </a:r>
          <a:r>
            <a:rPr lang="es-ES" dirty="0" smtClean="0"/>
            <a:t> of training</a:t>
          </a:r>
          <a:endParaRPr lang="es-ES" dirty="0"/>
        </a:p>
      </dgm:t>
    </dgm:pt>
    <dgm:pt modelId="{DDB38B7F-8318-42B7-B0E5-4EA94CF43996}" type="parTrans" cxnId="{7722D67E-EFEE-4A3E-8EE9-E7705C078005}">
      <dgm:prSet/>
      <dgm:spPr/>
      <dgm:t>
        <a:bodyPr/>
        <a:lstStyle/>
        <a:p>
          <a:endParaRPr lang="es-ES"/>
        </a:p>
      </dgm:t>
    </dgm:pt>
    <dgm:pt modelId="{C303AAE6-373B-40BE-BFBD-37534E1E03A0}" type="sibTrans" cxnId="{7722D67E-EFEE-4A3E-8EE9-E7705C078005}">
      <dgm:prSet/>
      <dgm:spPr/>
      <dgm:t>
        <a:bodyPr/>
        <a:lstStyle/>
        <a:p>
          <a:endParaRPr lang="es-ES"/>
        </a:p>
      </dgm:t>
    </dgm:pt>
    <dgm:pt modelId="{8289277C-1306-4AC8-8099-2D9CB39BFAE8}">
      <dgm:prSet phldrT="[Texto]"/>
      <dgm:spPr/>
      <dgm:t>
        <a:bodyPr/>
        <a:lstStyle/>
        <a:p>
          <a:r>
            <a:rPr lang="es-ES" dirty="0" smtClean="0"/>
            <a:t>Training </a:t>
          </a:r>
          <a:r>
            <a:rPr lang="es-ES" dirty="0" err="1" smtClean="0"/>
            <a:t>needed</a:t>
          </a:r>
          <a:endParaRPr lang="es-ES" dirty="0"/>
        </a:p>
      </dgm:t>
    </dgm:pt>
    <dgm:pt modelId="{BD6802AA-1B60-46AC-96D2-1AA5C1EA2B42}" type="parTrans" cxnId="{90E47E8A-C3FA-4C3C-918A-A00C66E093F8}">
      <dgm:prSet/>
      <dgm:spPr/>
      <dgm:t>
        <a:bodyPr/>
        <a:lstStyle/>
        <a:p>
          <a:endParaRPr lang="es-ES"/>
        </a:p>
      </dgm:t>
    </dgm:pt>
    <dgm:pt modelId="{FA91E164-F321-43BB-85D2-C74F99286767}" type="sibTrans" cxnId="{90E47E8A-C3FA-4C3C-918A-A00C66E093F8}">
      <dgm:prSet/>
      <dgm:spPr/>
      <dgm:t>
        <a:bodyPr/>
        <a:lstStyle/>
        <a:p>
          <a:endParaRPr lang="es-ES"/>
        </a:p>
      </dgm:t>
    </dgm:pt>
    <dgm:pt modelId="{60478273-3CAB-413F-B612-EDBF23927920}">
      <dgm:prSet phldrT="[Texto]"/>
      <dgm:spPr/>
      <dgm:t>
        <a:bodyPr/>
        <a:lstStyle/>
        <a:p>
          <a:r>
            <a:rPr lang="es-ES" dirty="0" err="1" smtClean="0"/>
            <a:t>Practical</a:t>
          </a:r>
          <a:r>
            <a:rPr lang="es-ES" dirty="0" smtClean="0"/>
            <a:t> </a:t>
          </a:r>
          <a:r>
            <a:rPr lang="es-ES" dirty="0" err="1" smtClean="0"/>
            <a:t>tools</a:t>
          </a:r>
          <a:endParaRPr lang="es-ES" dirty="0"/>
        </a:p>
      </dgm:t>
    </dgm:pt>
    <dgm:pt modelId="{49B315C2-E257-4608-A53C-1E9BE2A806EF}" type="parTrans" cxnId="{F82CAD8C-19FA-4AC0-A1BF-8708882C6D30}">
      <dgm:prSet/>
      <dgm:spPr/>
      <dgm:t>
        <a:bodyPr/>
        <a:lstStyle/>
        <a:p>
          <a:endParaRPr lang="es-ES"/>
        </a:p>
      </dgm:t>
    </dgm:pt>
    <dgm:pt modelId="{0655FB8C-98CC-465F-839F-A9E7E284D691}" type="sibTrans" cxnId="{F82CAD8C-19FA-4AC0-A1BF-8708882C6D30}">
      <dgm:prSet/>
      <dgm:spPr/>
      <dgm:t>
        <a:bodyPr/>
        <a:lstStyle/>
        <a:p>
          <a:endParaRPr lang="es-ES"/>
        </a:p>
      </dgm:t>
    </dgm:pt>
    <dgm:pt modelId="{0EDE496D-D40D-4B92-A0F0-3D70D5E98542}">
      <dgm:prSet phldrT="[Texto]"/>
      <dgm:spPr/>
      <dgm:t>
        <a:bodyPr/>
        <a:lstStyle/>
        <a:p>
          <a:r>
            <a:rPr lang="es-ES" dirty="0" err="1" smtClean="0"/>
            <a:t>Indicators</a:t>
          </a:r>
          <a:endParaRPr lang="es-ES" dirty="0"/>
        </a:p>
      </dgm:t>
    </dgm:pt>
    <dgm:pt modelId="{39C706CC-1B9A-45FB-8A94-E5A2D31C6117}" type="parTrans" cxnId="{06DFD3EC-1F88-4E1B-89F7-3FBBE7A1A2A3}">
      <dgm:prSet/>
      <dgm:spPr/>
      <dgm:t>
        <a:bodyPr/>
        <a:lstStyle/>
        <a:p>
          <a:endParaRPr lang="es-ES"/>
        </a:p>
      </dgm:t>
    </dgm:pt>
    <dgm:pt modelId="{9C36AD2E-37F3-4AFB-A971-1EB4073BC131}" type="sibTrans" cxnId="{06DFD3EC-1F88-4E1B-89F7-3FBBE7A1A2A3}">
      <dgm:prSet/>
      <dgm:spPr/>
      <dgm:t>
        <a:bodyPr/>
        <a:lstStyle/>
        <a:p>
          <a:endParaRPr lang="es-ES"/>
        </a:p>
      </dgm:t>
    </dgm:pt>
    <dgm:pt modelId="{CFC71BCE-A2BD-4F9F-8115-4DAC62DD27D1}">
      <dgm:prSet phldrT="[Texto]"/>
      <dgm:spPr/>
      <dgm:t>
        <a:bodyPr/>
        <a:lstStyle/>
        <a:p>
          <a:r>
            <a:rPr lang="es-ES" dirty="0" err="1" smtClean="0"/>
            <a:t>Lack</a:t>
          </a:r>
          <a:r>
            <a:rPr lang="es-ES" dirty="0" smtClean="0"/>
            <a:t> of time</a:t>
          </a:r>
          <a:endParaRPr lang="es-ES" dirty="0"/>
        </a:p>
      </dgm:t>
    </dgm:pt>
    <dgm:pt modelId="{5CE7D34F-3155-4668-9184-E5D1CDDF950D}" type="parTrans" cxnId="{949F985D-E023-4B12-B478-E832CA350862}">
      <dgm:prSet/>
      <dgm:spPr/>
      <dgm:t>
        <a:bodyPr/>
        <a:lstStyle/>
        <a:p>
          <a:endParaRPr lang="es-ES"/>
        </a:p>
      </dgm:t>
    </dgm:pt>
    <dgm:pt modelId="{4B2098BD-782B-4ABF-8087-B6F9E22790C3}" type="sibTrans" cxnId="{949F985D-E023-4B12-B478-E832CA350862}">
      <dgm:prSet/>
      <dgm:spPr/>
      <dgm:t>
        <a:bodyPr/>
        <a:lstStyle/>
        <a:p>
          <a:endParaRPr lang="es-ES"/>
        </a:p>
      </dgm:t>
    </dgm:pt>
    <dgm:pt modelId="{A9DBE04C-04CE-4877-8A2A-E1C126888D19}">
      <dgm:prSet phldrT="[Texto]"/>
      <dgm:spPr/>
      <dgm:t>
        <a:bodyPr/>
        <a:lstStyle/>
        <a:p>
          <a:r>
            <a:rPr lang="es-ES" dirty="0" err="1" smtClean="0"/>
            <a:t>Process</a:t>
          </a:r>
          <a:r>
            <a:rPr lang="es-ES" dirty="0" smtClean="0"/>
            <a:t> to </a:t>
          </a:r>
          <a:r>
            <a:rPr lang="es-ES" dirty="0" err="1" smtClean="0"/>
            <a:t>extract</a:t>
          </a:r>
          <a:r>
            <a:rPr lang="es-ES" dirty="0" smtClean="0"/>
            <a:t> data</a:t>
          </a:r>
          <a:endParaRPr lang="es-ES" dirty="0"/>
        </a:p>
      </dgm:t>
    </dgm:pt>
    <dgm:pt modelId="{83B4F62F-2F62-448E-B577-EFAD2766F466}" type="parTrans" cxnId="{762F20EC-15B6-4980-A8CE-CCC1F2B60E28}">
      <dgm:prSet/>
      <dgm:spPr/>
      <dgm:t>
        <a:bodyPr/>
        <a:lstStyle/>
        <a:p>
          <a:endParaRPr lang="es-ES"/>
        </a:p>
      </dgm:t>
    </dgm:pt>
    <dgm:pt modelId="{A456CD56-2B52-4CEE-8A03-CC4D6E7522A4}" type="sibTrans" cxnId="{762F20EC-15B6-4980-A8CE-CCC1F2B60E28}">
      <dgm:prSet/>
      <dgm:spPr/>
      <dgm:t>
        <a:bodyPr/>
        <a:lstStyle/>
        <a:p>
          <a:endParaRPr lang="es-ES"/>
        </a:p>
      </dgm:t>
    </dgm:pt>
    <dgm:pt modelId="{1FE34032-52F4-4DDD-A671-FDBC2FAE6BFE}">
      <dgm:prSet phldrT="[Texto]"/>
      <dgm:spPr/>
      <dgm:t>
        <a:bodyPr/>
        <a:lstStyle/>
        <a:p>
          <a:r>
            <a:rPr lang="es-ES" dirty="0" err="1" smtClean="0"/>
            <a:t>Elaborating</a:t>
          </a:r>
          <a:r>
            <a:rPr lang="es-ES" dirty="0" smtClean="0"/>
            <a:t> a plan</a:t>
          </a:r>
          <a:endParaRPr lang="es-ES" dirty="0"/>
        </a:p>
      </dgm:t>
    </dgm:pt>
    <dgm:pt modelId="{10E7D0A9-20A4-4769-9AF7-E24C677EE3E8}" type="parTrans" cxnId="{2B67C3D4-F9B5-483B-98EE-798FC9EA5617}">
      <dgm:prSet/>
      <dgm:spPr/>
      <dgm:t>
        <a:bodyPr/>
        <a:lstStyle/>
        <a:p>
          <a:endParaRPr lang="es-ES"/>
        </a:p>
      </dgm:t>
    </dgm:pt>
    <dgm:pt modelId="{7EA01125-67A8-4576-BA96-92E04D8C5628}" type="sibTrans" cxnId="{2B67C3D4-F9B5-483B-98EE-798FC9EA5617}">
      <dgm:prSet/>
      <dgm:spPr/>
      <dgm:t>
        <a:bodyPr/>
        <a:lstStyle/>
        <a:p>
          <a:endParaRPr lang="es-ES"/>
        </a:p>
      </dgm:t>
    </dgm:pt>
    <dgm:pt modelId="{87DDC0C0-09B5-4B49-9D86-C0B8BEDD3991}">
      <dgm:prSet phldrT="[Texto]"/>
      <dgm:spPr/>
      <dgm:t>
        <a:bodyPr/>
        <a:lstStyle/>
        <a:p>
          <a:r>
            <a:rPr lang="es-ES" dirty="0" err="1" smtClean="0"/>
            <a:t>Inestability</a:t>
          </a:r>
          <a:r>
            <a:rPr lang="es-ES" dirty="0" smtClean="0"/>
            <a:t> of </a:t>
          </a:r>
          <a:r>
            <a:rPr lang="es-ES" dirty="0" err="1" smtClean="0"/>
            <a:t>teaching</a:t>
          </a:r>
          <a:r>
            <a:rPr lang="es-ES" dirty="0" smtClean="0"/>
            <a:t> staff</a:t>
          </a:r>
          <a:endParaRPr lang="es-ES" dirty="0"/>
        </a:p>
      </dgm:t>
    </dgm:pt>
    <dgm:pt modelId="{DCCC798E-9C61-4D0C-A83C-53C008C50938}" type="parTrans" cxnId="{1B14C13C-3BDE-4639-A713-CFB8C3A142F2}">
      <dgm:prSet/>
      <dgm:spPr/>
      <dgm:t>
        <a:bodyPr/>
        <a:lstStyle/>
        <a:p>
          <a:endParaRPr lang="es-ES"/>
        </a:p>
      </dgm:t>
    </dgm:pt>
    <dgm:pt modelId="{1605EE0D-C92E-41A0-A9C1-53236BE309E9}" type="sibTrans" cxnId="{1B14C13C-3BDE-4639-A713-CFB8C3A142F2}">
      <dgm:prSet/>
      <dgm:spPr/>
      <dgm:t>
        <a:bodyPr/>
        <a:lstStyle/>
        <a:p>
          <a:endParaRPr lang="es-ES"/>
        </a:p>
      </dgm:t>
    </dgm:pt>
    <dgm:pt modelId="{ECA3D791-B3A8-4CEC-8DAC-C080638D3FE9}" type="pres">
      <dgm:prSet presAssocID="{6D171E0A-8DC3-41C5-A385-1E2ECEF844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2A1A3D-544B-423E-BF79-B2695F95D89D}" type="pres">
      <dgm:prSet presAssocID="{7BE0C6C2-C51D-4372-B0DA-7A58698DF38C}" presName="composite" presStyleCnt="0"/>
      <dgm:spPr/>
    </dgm:pt>
    <dgm:pt modelId="{735B1456-C56E-4A62-8E2C-A8AC779B0DFB}" type="pres">
      <dgm:prSet presAssocID="{7BE0C6C2-C51D-4372-B0DA-7A58698DF38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8343AC-ACFA-456C-81D7-0E7B8FB6A067}" type="pres">
      <dgm:prSet presAssocID="{7BE0C6C2-C51D-4372-B0DA-7A58698DF38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F1D3CC-E5F4-44AF-871D-9FA11D78E4EE}" type="pres">
      <dgm:prSet presAssocID="{285E4CFE-77DC-477E-B939-B3FE465F2997}" presName="space" presStyleCnt="0"/>
      <dgm:spPr/>
    </dgm:pt>
    <dgm:pt modelId="{AB6B5A17-48D8-429D-B3D4-31E0E3715C33}" type="pres">
      <dgm:prSet presAssocID="{8289277C-1306-4AC8-8099-2D9CB39BFAE8}" presName="composite" presStyleCnt="0"/>
      <dgm:spPr/>
    </dgm:pt>
    <dgm:pt modelId="{63B0ECD0-5DD8-46C3-8558-D0BB6540348F}" type="pres">
      <dgm:prSet presAssocID="{8289277C-1306-4AC8-8099-2D9CB39BFAE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33A00-B8FB-4B56-98C9-2174999B06A2}" type="pres">
      <dgm:prSet presAssocID="{8289277C-1306-4AC8-8099-2D9CB39BFAE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22D67E-EFEE-4A3E-8EE9-E7705C078005}" srcId="{7BE0C6C2-C51D-4372-B0DA-7A58698DF38C}" destId="{DA8E570F-F7F8-4609-AB9F-6DDDD3C6E172}" srcOrd="0" destOrd="0" parTransId="{DDB38B7F-8318-42B7-B0E5-4EA94CF43996}" sibTransId="{C303AAE6-373B-40BE-BFBD-37534E1E03A0}"/>
    <dgm:cxn modelId="{46CB6859-C6B5-44AB-937B-1C1CBF62F3F4}" type="presOf" srcId="{60478273-3CAB-413F-B612-EDBF23927920}" destId="{8AE33A00-B8FB-4B56-98C9-2174999B06A2}" srcOrd="0" destOrd="0" presId="urn:microsoft.com/office/officeart/2005/8/layout/hList1"/>
    <dgm:cxn modelId="{F82CAD8C-19FA-4AC0-A1BF-8708882C6D30}" srcId="{8289277C-1306-4AC8-8099-2D9CB39BFAE8}" destId="{60478273-3CAB-413F-B612-EDBF23927920}" srcOrd="0" destOrd="0" parTransId="{49B315C2-E257-4608-A53C-1E9BE2A806EF}" sibTransId="{0655FB8C-98CC-465F-839F-A9E7E284D691}"/>
    <dgm:cxn modelId="{1B14C13C-3BDE-4639-A713-CFB8C3A142F2}" srcId="{7BE0C6C2-C51D-4372-B0DA-7A58698DF38C}" destId="{87DDC0C0-09B5-4B49-9D86-C0B8BEDD3991}" srcOrd="2" destOrd="0" parTransId="{DCCC798E-9C61-4D0C-A83C-53C008C50938}" sibTransId="{1605EE0D-C92E-41A0-A9C1-53236BE309E9}"/>
    <dgm:cxn modelId="{06DFD3EC-1F88-4E1B-89F7-3FBBE7A1A2A3}" srcId="{8289277C-1306-4AC8-8099-2D9CB39BFAE8}" destId="{0EDE496D-D40D-4B92-A0F0-3D70D5E98542}" srcOrd="1" destOrd="0" parTransId="{39C706CC-1B9A-45FB-8A94-E5A2D31C6117}" sibTransId="{9C36AD2E-37F3-4AFB-A971-1EB4073BC131}"/>
    <dgm:cxn modelId="{39337011-5DEF-4A08-8A00-997DCEC1A743}" type="presOf" srcId="{DA8E570F-F7F8-4609-AB9F-6DDDD3C6E172}" destId="{D18343AC-ACFA-456C-81D7-0E7B8FB6A067}" srcOrd="0" destOrd="0" presId="urn:microsoft.com/office/officeart/2005/8/layout/hList1"/>
    <dgm:cxn modelId="{72E88E18-B753-4879-965A-4DCA95E61164}" type="presOf" srcId="{7BE0C6C2-C51D-4372-B0DA-7A58698DF38C}" destId="{735B1456-C56E-4A62-8E2C-A8AC779B0DFB}" srcOrd="0" destOrd="0" presId="urn:microsoft.com/office/officeart/2005/8/layout/hList1"/>
    <dgm:cxn modelId="{949F985D-E023-4B12-B478-E832CA350862}" srcId="{7BE0C6C2-C51D-4372-B0DA-7A58698DF38C}" destId="{CFC71BCE-A2BD-4F9F-8115-4DAC62DD27D1}" srcOrd="1" destOrd="0" parTransId="{5CE7D34F-3155-4668-9184-E5D1CDDF950D}" sibTransId="{4B2098BD-782B-4ABF-8087-B6F9E22790C3}"/>
    <dgm:cxn modelId="{9669DED0-A04A-4A91-A862-44677B065CA0}" type="presOf" srcId="{6D171E0A-8DC3-41C5-A385-1E2ECEF844BF}" destId="{ECA3D791-B3A8-4CEC-8DAC-C080638D3FE9}" srcOrd="0" destOrd="0" presId="urn:microsoft.com/office/officeart/2005/8/layout/hList1"/>
    <dgm:cxn modelId="{3553CAD4-CD66-4448-9111-35C63912A147}" type="presOf" srcId="{1FE34032-52F4-4DDD-A671-FDBC2FAE6BFE}" destId="{8AE33A00-B8FB-4B56-98C9-2174999B06A2}" srcOrd="0" destOrd="3" presId="urn:microsoft.com/office/officeart/2005/8/layout/hList1"/>
    <dgm:cxn modelId="{C7A86AA1-06B1-412F-BB0F-FA2000F00063}" type="presOf" srcId="{CFC71BCE-A2BD-4F9F-8115-4DAC62DD27D1}" destId="{D18343AC-ACFA-456C-81D7-0E7B8FB6A067}" srcOrd="0" destOrd="1" presId="urn:microsoft.com/office/officeart/2005/8/layout/hList1"/>
    <dgm:cxn modelId="{762F20EC-15B6-4980-A8CE-CCC1F2B60E28}" srcId="{8289277C-1306-4AC8-8099-2D9CB39BFAE8}" destId="{A9DBE04C-04CE-4877-8A2A-E1C126888D19}" srcOrd="2" destOrd="0" parTransId="{83B4F62F-2F62-448E-B577-EFAD2766F466}" sibTransId="{A456CD56-2B52-4CEE-8A03-CC4D6E7522A4}"/>
    <dgm:cxn modelId="{2B67C3D4-F9B5-483B-98EE-798FC9EA5617}" srcId="{8289277C-1306-4AC8-8099-2D9CB39BFAE8}" destId="{1FE34032-52F4-4DDD-A671-FDBC2FAE6BFE}" srcOrd="3" destOrd="0" parTransId="{10E7D0A9-20A4-4769-9AF7-E24C677EE3E8}" sibTransId="{7EA01125-67A8-4576-BA96-92E04D8C5628}"/>
    <dgm:cxn modelId="{D0554877-0CC2-49A3-AC4E-FBD2A022C335}" type="presOf" srcId="{8289277C-1306-4AC8-8099-2D9CB39BFAE8}" destId="{63B0ECD0-5DD8-46C3-8558-D0BB6540348F}" srcOrd="0" destOrd="0" presId="urn:microsoft.com/office/officeart/2005/8/layout/hList1"/>
    <dgm:cxn modelId="{0D914900-BDA3-406A-A507-FD36BDB45CA9}" type="presOf" srcId="{A9DBE04C-04CE-4877-8A2A-E1C126888D19}" destId="{8AE33A00-B8FB-4B56-98C9-2174999B06A2}" srcOrd="0" destOrd="2" presId="urn:microsoft.com/office/officeart/2005/8/layout/hList1"/>
    <dgm:cxn modelId="{6C4E2A40-ACB7-421A-A9A4-42FCB7EC1F1D}" type="presOf" srcId="{87DDC0C0-09B5-4B49-9D86-C0B8BEDD3991}" destId="{D18343AC-ACFA-456C-81D7-0E7B8FB6A067}" srcOrd="0" destOrd="2" presId="urn:microsoft.com/office/officeart/2005/8/layout/hList1"/>
    <dgm:cxn modelId="{AC6C6694-0EDE-4C48-A44E-E225B645EFC3}" type="presOf" srcId="{0EDE496D-D40D-4B92-A0F0-3D70D5E98542}" destId="{8AE33A00-B8FB-4B56-98C9-2174999B06A2}" srcOrd="0" destOrd="1" presId="urn:microsoft.com/office/officeart/2005/8/layout/hList1"/>
    <dgm:cxn modelId="{90E47E8A-C3FA-4C3C-918A-A00C66E093F8}" srcId="{6D171E0A-8DC3-41C5-A385-1E2ECEF844BF}" destId="{8289277C-1306-4AC8-8099-2D9CB39BFAE8}" srcOrd="1" destOrd="0" parTransId="{BD6802AA-1B60-46AC-96D2-1AA5C1EA2B42}" sibTransId="{FA91E164-F321-43BB-85D2-C74F99286767}"/>
    <dgm:cxn modelId="{093AF092-4A22-41DE-B65D-2C2DC39670B3}" srcId="{6D171E0A-8DC3-41C5-A385-1E2ECEF844BF}" destId="{7BE0C6C2-C51D-4372-B0DA-7A58698DF38C}" srcOrd="0" destOrd="0" parTransId="{A3AD6070-470B-4483-9B67-CA4B58A55F40}" sibTransId="{285E4CFE-77DC-477E-B939-B3FE465F2997}"/>
    <dgm:cxn modelId="{D2F27E24-85D9-4619-8718-FAE8673708DB}" type="presParOf" srcId="{ECA3D791-B3A8-4CEC-8DAC-C080638D3FE9}" destId="{6B2A1A3D-544B-423E-BF79-B2695F95D89D}" srcOrd="0" destOrd="0" presId="urn:microsoft.com/office/officeart/2005/8/layout/hList1"/>
    <dgm:cxn modelId="{25AB2ECB-8306-4CB5-842D-BAF269D9ABF7}" type="presParOf" srcId="{6B2A1A3D-544B-423E-BF79-B2695F95D89D}" destId="{735B1456-C56E-4A62-8E2C-A8AC779B0DFB}" srcOrd="0" destOrd="0" presId="urn:microsoft.com/office/officeart/2005/8/layout/hList1"/>
    <dgm:cxn modelId="{57CBE475-A764-4C1C-9AA1-14ED941E3A20}" type="presParOf" srcId="{6B2A1A3D-544B-423E-BF79-B2695F95D89D}" destId="{D18343AC-ACFA-456C-81D7-0E7B8FB6A067}" srcOrd="1" destOrd="0" presId="urn:microsoft.com/office/officeart/2005/8/layout/hList1"/>
    <dgm:cxn modelId="{B047706B-108B-4A7A-9E15-6D9168E7E6E9}" type="presParOf" srcId="{ECA3D791-B3A8-4CEC-8DAC-C080638D3FE9}" destId="{76F1D3CC-E5F4-44AF-871D-9FA11D78E4EE}" srcOrd="1" destOrd="0" presId="urn:microsoft.com/office/officeart/2005/8/layout/hList1"/>
    <dgm:cxn modelId="{43EDF171-70A6-47FD-9415-0A32E5B51BB6}" type="presParOf" srcId="{ECA3D791-B3A8-4CEC-8DAC-C080638D3FE9}" destId="{AB6B5A17-48D8-429D-B3D4-31E0E3715C33}" srcOrd="2" destOrd="0" presId="urn:microsoft.com/office/officeart/2005/8/layout/hList1"/>
    <dgm:cxn modelId="{20828165-8DDD-402E-A43A-91E92A10B3DA}" type="presParOf" srcId="{AB6B5A17-48D8-429D-B3D4-31E0E3715C33}" destId="{63B0ECD0-5DD8-46C3-8558-D0BB6540348F}" srcOrd="0" destOrd="0" presId="urn:microsoft.com/office/officeart/2005/8/layout/hList1"/>
    <dgm:cxn modelId="{DC9E9433-1D2D-4920-BD64-11F1D1E522A2}" type="presParOf" srcId="{AB6B5A17-48D8-429D-B3D4-31E0E3715C33}" destId="{8AE33A00-B8FB-4B56-98C9-2174999B06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4DC6B2-72BE-4FB1-A08C-744ABC89E6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851356-911B-4817-83D8-685C253131CE}">
      <dgm:prSet phldrT="[Texto]"/>
      <dgm:spPr/>
      <dgm:t>
        <a:bodyPr/>
        <a:lstStyle/>
        <a:p>
          <a:r>
            <a:rPr lang="es-ES" dirty="0" err="1" smtClean="0"/>
            <a:t>Undesired</a:t>
          </a:r>
          <a:r>
            <a:rPr lang="es-ES" dirty="0" smtClean="0"/>
            <a:t> </a:t>
          </a:r>
          <a:r>
            <a:rPr lang="es-ES" dirty="0" err="1" smtClean="0"/>
            <a:t>consequences</a:t>
          </a:r>
          <a:endParaRPr lang="es-ES" dirty="0"/>
        </a:p>
      </dgm:t>
    </dgm:pt>
    <dgm:pt modelId="{75B4B2E2-8344-42C0-9648-A7A1E0598F2F}" type="parTrans" cxnId="{375D4201-513F-4760-AA40-2E0788B0F620}">
      <dgm:prSet/>
      <dgm:spPr/>
      <dgm:t>
        <a:bodyPr/>
        <a:lstStyle/>
        <a:p>
          <a:endParaRPr lang="es-ES"/>
        </a:p>
      </dgm:t>
    </dgm:pt>
    <dgm:pt modelId="{02D173A4-9EEF-432B-8DA7-503E24C72699}" type="sibTrans" cxnId="{375D4201-513F-4760-AA40-2E0788B0F620}">
      <dgm:prSet/>
      <dgm:spPr/>
      <dgm:t>
        <a:bodyPr/>
        <a:lstStyle/>
        <a:p>
          <a:endParaRPr lang="es-ES"/>
        </a:p>
      </dgm:t>
    </dgm:pt>
    <dgm:pt modelId="{5F5F0264-8805-4161-8DC1-AE68811F6AE0}">
      <dgm:prSet phldrT="[Texto]"/>
      <dgm:spPr/>
      <dgm:t>
        <a:bodyPr/>
        <a:lstStyle/>
        <a:p>
          <a:r>
            <a:rPr lang="es-ES" dirty="0" err="1" smtClean="0"/>
            <a:t>Frustration</a:t>
          </a:r>
          <a:r>
            <a:rPr lang="es-ES" dirty="0" smtClean="0"/>
            <a:t> and </a:t>
          </a:r>
          <a:r>
            <a:rPr lang="es-ES" dirty="0" err="1" smtClean="0"/>
            <a:t>conflicts</a:t>
          </a:r>
          <a:endParaRPr lang="es-ES" dirty="0"/>
        </a:p>
      </dgm:t>
    </dgm:pt>
    <dgm:pt modelId="{A9EE41DC-6715-462D-868C-C940B6B4E08F}" type="parTrans" cxnId="{855FDAFE-F8CC-4314-8FBB-2DCB0F394F26}">
      <dgm:prSet/>
      <dgm:spPr/>
      <dgm:t>
        <a:bodyPr/>
        <a:lstStyle/>
        <a:p>
          <a:endParaRPr lang="es-ES"/>
        </a:p>
      </dgm:t>
    </dgm:pt>
    <dgm:pt modelId="{F5056CF5-FBF1-4678-A625-F86209744984}" type="sibTrans" cxnId="{855FDAFE-F8CC-4314-8FBB-2DCB0F394F26}">
      <dgm:prSet/>
      <dgm:spPr/>
      <dgm:t>
        <a:bodyPr/>
        <a:lstStyle/>
        <a:p>
          <a:endParaRPr lang="es-ES"/>
        </a:p>
      </dgm:t>
    </dgm:pt>
    <dgm:pt modelId="{A1D51BB2-175C-4C46-9DA8-240670217347}">
      <dgm:prSet phldrT="[Texto]"/>
      <dgm:spPr/>
      <dgm:t>
        <a:bodyPr/>
        <a:lstStyle/>
        <a:p>
          <a:r>
            <a:rPr lang="es-ES" dirty="0" err="1" smtClean="0"/>
            <a:t>Leaders</a:t>
          </a:r>
          <a:endParaRPr lang="es-ES" dirty="0"/>
        </a:p>
      </dgm:t>
    </dgm:pt>
    <dgm:pt modelId="{46699C3B-FCF6-4B7B-9C4E-E88E9D97CF9A}" type="parTrans" cxnId="{F83B0B38-3B3B-42BF-8C9C-3F270A63EED1}">
      <dgm:prSet/>
      <dgm:spPr/>
      <dgm:t>
        <a:bodyPr/>
        <a:lstStyle/>
        <a:p>
          <a:endParaRPr lang="es-ES"/>
        </a:p>
      </dgm:t>
    </dgm:pt>
    <dgm:pt modelId="{D8E62267-05BD-4BAA-97B5-C7E7C4C6BD89}" type="sibTrans" cxnId="{F83B0B38-3B3B-42BF-8C9C-3F270A63EED1}">
      <dgm:prSet/>
      <dgm:spPr/>
      <dgm:t>
        <a:bodyPr/>
        <a:lstStyle/>
        <a:p>
          <a:endParaRPr lang="es-ES"/>
        </a:p>
      </dgm:t>
    </dgm:pt>
    <dgm:pt modelId="{3EF659B4-CE78-4E23-9219-B9B82C24C29F}">
      <dgm:prSet phldrT="[Texto]"/>
      <dgm:spPr/>
      <dgm:t>
        <a:bodyPr/>
        <a:lstStyle/>
        <a:p>
          <a:r>
            <a:rPr lang="es-ES" dirty="0" err="1" smtClean="0"/>
            <a:t>Inspectors</a:t>
          </a:r>
          <a:endParaRPr lang="es-ES" dirty="0"/>
        </a:p>
      </dgm:t>
    </dgm:pt>
    <dgm:pt modelId="{0D19F236-0A81-44B6-8234-E24E07A2E822}" type="parTrans" cxnId="{433E6988-14C1-4735-AC1E-6F05C9D1775A}">
      <dgm:prSet/>
      <dgm:spPr/>
      <dgm:t>
        <a:bodyPr/>
        <a:lstStyle/>
        <a:p>
          <a:endParaRPr lang="es-ES"/>
        </a:p>
      </dgm:t>
    </dgm:pt>
    <dgm:pt modelId="{7BB83196-E19E-4211-827C-BE3A2A18980D}" type="sibTrans" cxnId="{433E6988-14C1-4735-AC1E-6F05C9D1775A}">
      <dgm:prSet/>
      <dgm:spPr/>
      <dgm:t>
        <a:bodyPr/>
        <a:lstStyle/>
        <a:p>
          <a:endParaRPr lang="es-ES"/>
        </a:p>
      </dgm:t>
    </dgm:pt>
    <dgm:pt modelId="{F6E3679E-80DE-4636-AF4B-8664587F5416}">
      <dgm:prSet phldrT="[Texto]"/>
      <dgm:spPr/>
      <dgm:t>
        <a:bodyPr/>
        <a:lstStyle/>
        <a:p>
          <a:r>
            <a:rPr lang="es-ES" dirty="0" smtClean="0"/>
            <a:t>Extra </a:t>
          </a:r>
          <a:r>
            <a:rPr lang="es-ES" dirty="0" err="1" smtClean="0"/>
            <a:t>workload</a:t>
          </a:r>
          <a:endParaRPr lang="es-ES" dirty="0"/>
        </a:p>
      </dgm:t>
    </dgm:pt>
    <dgm:pt modelId="{7D694BCF-9802-47E2-B859-FADF0071A83F}" type="parTrans" cxnId="{F93421DA-E524-40A2-8234-307F4510A665}">
      <dgm:prSet/>
      <dgm:spPr/>
      <dgm:t>
        <a:bodyPr/>
        <a:lstStyle/>
        <a:p>
          <a:endParaRPr lang="es-ES"/>
        </a:p>
      </dgm:t>
    </dgm:pt>
    <dgm:pt modelId="{E21690D9-A2A1-4F1B-BDC9-B34FC5990657}" type="sibTrans" cxnId="{F93421DA-E524-40A2-8234-307F4510A665}">
      <dgm:prSet/>
      <dgm:spPr/>
      <dgm:t>
        <a:bodyPr/>
        <a:lstStyle/>
        <a:p>
          <a:endParaRPr lang="es-ES"/>
        </a:p>
      </dgm:t>
    </dgm:pt>
    <dgm:pt modelId="{07245FFB-E3D2-4A2C-B24D-633CCFAA842A}">
      <dgm:prSet phldrT="[Texto]"/>
      <dgm:spPr/>
      <dgm:t>
        <a:bodyPr/>
        <a:lstStyle/>
        <a:p>
          <a:r>
            <a:rPr lang="es-ES" dirty="0" err="1" smtClean="0"/>
            <a:t>Administration</a:t>
          </a:r>
          <a:endParaRPr lang="es-ES" dirty="0"/>
        </a:p>
      </dgm:t>
    </dgm:pt>
    <dgm:pt modelId="{876AE0B5-C4EA-466A-AF55-4698AB479FA2}" type="parTrans" cxnId="{C7ABDCE5-41CA-4585-AAFF-3EF801088239}">
      <dgm:prSet/>
      <dgm:spPr/>
      <dgm:t>
        <a:bodyPr/>
        <a:lstStyle/>
        <a:p>
          <a:endParaRPr lang="es-ES"/>
        </a:p>
      </dgm:t>
    </dgm:pt>
    <dgm:pt modelId="{6DA8E40B-7814-4916-BF1F-1A0F699F916D}" type="sibTrans" cxnId="{C7ABDCE5-41CA-4585-AAFF-3EF801088239}">
      <dgm:prSet/>
      <dgm:spPr/>
      <dgm:t>
        <a:bodyPr/>
        <a:lstStyle/>
        <a:p>
          <a:endParaRPr lang="es-ES"/>
        </a:p>
      </dgm:t>
    </dgm:pt>
    <dgm:pt modelId="{EEB4B019-B25C-46B9-97FA-E5FDCC065B0E}">
      <dgm:prSet phldrT="[Texto]"/>
      <dgm:spPr/>
      <dgm:t>
        <a:bodyPr/>
        <a:lstStyle/>
        <a:p>
          <a:r>
            <a:rPr lang="es-ES" dirty="0" err="1" smtClean="0"/>
            <a:t>Teacher</a:t>
          </a:r>
          <a:r>
            <a:rPr lang="es-ES" dirty="0" smtClean="0"/>
            <a:t> training  centres</a:t>
          </a:r>
          <a:endParaRPr lang="es-ES" dirty="0"/>
        </a:p>
      </dgm:t>
    </dgm:pt>
    <dgm:pt modelId="{BE0342A9-D26E-43A6-AC1C-BC5343E624A4}" type="parTrans" cxnId="{C3402F2E-85CD-4EDE-AE42-9221777B9575}">
      <dgm:prSet/>
      <dgm:spPr/>
      <dgm:t>
        <a:bodyPr/>
        <a:lstStyle/>
        <a:p>
          <a:endParaRPr lang="es-ES"/>
        </a:p>
      </dgm:t>
    </dgm:pt>
    <dgm:pt modelId="{EEB01F5E-564D-4790-8B84-AAF8B766DE1B}" type="sibTrans" cxnId="{C3402F2E-85CD-4EDE-AE42-9221777B9575}">
      <dgm:prSet/>
      <dgm:spPr/>
      <dgm:t>
        <a:bodyPr/>
        <a:lstStyle/>
        <a:p>
          <a:endParaRPr lang="es-ES"/>
        </a:p>
      </dgm:t>
    </dgm:pt>
    <dgm:pt modelId="{5E131380-81D3-4F70-8DFF-EE379B4282C4}">
      <dgm:prSet phldrT="[Texto]"/>
      <dgm:spPr/>
      <dgm:t>
        <a:bodyPr/>
        <a:lstStyle/>
        <a:p>
          <a:r>
            <a:rPr lang="es-ES" dirty="0" err="1" smtClean="0"/>
            <a:t>Plenty</a:t>
          </a:r>
          <a:r>
            <a:rPr lang="es-ES" dirty="0" smtClean="0"/>
            <a:t> of </a:t>
          </a:r>
          <a:r>
            <a:rPr lang="es-ES" dirty="0" err="1" smtClean="0"/>
            <a:t>benefits</a:t>
          </a:r>
          <a:r>
            <a:rPr lang="es-ES" dirty="0" smtClean="0"/>
            <a:t> and </a:t>
          </a:r>
          <a:r>
            <a:rPr lang="es-ES" dirty="0" err="1" smtClean="0"/>
            <a:t>improvement</a:t>
          </a:r>
          <a:r>
            <a:rPr lang="es-ES" dirty="0" smtClean="0"/>
            <a:t> in </a:t>
          </a:r>
          <a:r>
            <a:rPr lang="es-ES" dirty="0" err="1" smtClean="0"/>
            <a:t>teaching</a:t>
          </a:r>
          <a:r>
            <a:rPr lang="es-ES" dirty="0" smtClean="0"/>
            <a:t> </a:t>
          </a:r>
          <a:r>
            <a:rPr lang="es-ES" dirty="0" err="1" smtClean="0"/>
            <a:t>practice</a:t>
          </a:r>
          <a:endParaRPr lang="es-ES" dirty="0"/>
        </a:p>
      </dgm:t>
    </dgm:pt>
    <dgm:pt modelId="{4AF75F44-6ED0-4709-A423-09E13440F682}" type="parTrans" cxnId="{7736820C-103D-4B15-ABD9-700A6BCBC096}">
      <dgm:prSet/>
      <dgm:spPr/>
      <dgm:t>
        <a:bodyPr/>
        <a:lstStyle/>
        <a:p>
          <a:endParaRPr lang="es-ES"/>
        </a:p>
      </dgm:t>
    </dgm:pt>
    <dgm:pt modelId="{100B66A0-A3D9-4663-BEF7-DD8443096F57}" type="sibTrans" cxnId="{7736820C-103D-4B15-ABD9-700A6BCBC096}">
      <dgm:prSet/>
      <dgm:spPr/>
      <dgm:t>
        <a:bodyPr/>
        <a:lstStyle/>
        <a:p>
          <a:endParaRPr lang="es-ES"/>
        </a:p>
      </dgm:t>
    </dgm:pt>
    <dgm:pt modelId="{081ADA56-0DFB-4122-B568-D2A5FB9DC4A9}" type="pres">
      <dgm:prSet presAssocID="{4A4DC6B2-72BE-4FB1-A08C-744ABC89E6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FD9A1F-1F10-46F1-8283-0DD840F053AF}" type="pres">
      <dgm:prSet presAssocID="{99851356-911B-4817-83D8-685C253131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A10611-12F7-44A1-8413-F4D4B73EBFD9}" type="pres">
      <dgm:prSet presAssocID="{99851356-911B-4817-83D8-685C253131C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6B8475-D9AC-4C2F-91A8-2AA08130CF55}" type="pres">
      <dgm:prSet presAssocID="{A1D51BB2-175C-4C46-9DA8-24067021734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F7483D-6310-4217-9020-B77484D8E220}" type="pres">
      <dgm:prSet presAssocID="{A1D51BB2-175C-4C46-9DA8-24067021734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8FF006-F5F0-479D-9099-5F4281E7D0CA}" type="pres">
      <dgm:prSet presAssocID="{5E131380-81D3-4F70-8DFF-EE379B4282C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3421DA-E524-40A2-8234-307F4510A665}" srcId="{99851356-911B-4817-83D8-685C253131CE}" destId="{F6E3679E-80DE-4636-AF4B-8664587F5416}" srcOrd="1" destOrd="0" parTransId="{7D694BCF-9802-47E2-B859-FADF0071A83F}" sibTransId="{E21690D9-A2A1-4F1B-BDC9-B34FC5990657}"/>
    <dgm:cxn modelId="{7736820C-103D-4B15-ABD9-700A6BCBC096}" srcId="{4A4DC6B2-72BE-4FB1-A08C-744ABC89E623}" destId="{5E131380-81D3-4F70-8DFF-EE379B4282C4}" srcOrd="2" destOrd="0" parTransId="{4AF75F44-6ED0-4709-A423-09E13440F682}" sibTransId="{100B66A0-A3D9-4663-BEF7-DD8443096F57}"/>
    <dgm:cxn modelId="{F83B0B38-3B3B-42BF-8C9C-3F270A63EED1}" srcId="{4A4DC6B2-72BE-4FB1-A08C-744ABC89E623}" destId="{A1D51BB2-175C-4C46-9DA8-240670217347}" srcOrd="1" destOrd="0" parTransId="{46699C3B-FCF6-4B7B-9C4E-E88E9D97CF9A}" sibTransId="{D8E62267-05BD-4BAA-97B5-C7E7C4C6BD89}"/>
    <dgm:cxn modelId="{5DF25B60-1A2D-47B5-B716-B4C2B9878F88}" type="presOf" srcId="{5F5F0264-8805-4161-8DC1-AE68811F6AE0}" destId="{57A10611-12F7-44A1-8413-F4D4B73EBFD9}" srcOrd="0" destOrd="0" presId="urn:microsoft.com/office/officeart/2005/8/layout/vList2"/>
    <dgm:cxn modelId="{F27F2156-4AF2-4882-93D6-CEE3EE48CF25}" type="presOf" srcId="{4A4DC6B2-72BE-4FB1-A08C-744ABC89E623}" destId="{081ADA56-0DFB-4122-B568-D2A5FB9DC4A9}" srcOrd="0" destOrd="0" presId="urn:microsoft.com/office/officeart/2005/8/layout/vList2"/>
    <dgm:cxn modelId="{8EC7C6E8-E8AD-4E27-9FD5-516E9EE05934}" type="presOf" srcId="{EEB4B019-B25C-46B9-97FA-E5FDCC065B0E}" destId="{2EF7483D-6310-4217-9020-B77484D8E220}" srcOrd="0" destOrd="2" presId="urn:microsoft.com/office/officeart/2005/8/layout/vList2"/>
    <dgm:cxn modelId="{D834D0BC-60E5-4B51-8594-C18F073C3DB6}" type="presOf" srcId="{99851356-911B-4817-83D8-685C253131CE}" destId="{1EFD9A1F-1F10-46F1-8283-0DD840F053AF}" srcOrd="0" destOrd="0" presId="urn:microsoft.com/office/officeart/2005/8/layout/vList2"/>
    <dgm:cxn modelId="{375D4201-513F-4760-AA40-2E0788B0F620}" srcId="{4A4DC6B2-72BE-4FB1-A08C-744ABC89E623}" destId="{99851356-911B-4817-83D8-685C253131CE}" srcOrd="0" destOrd="0" parTransId="{75B4B2E2-8344-42C0-9648-A7A1E0598F2F}" sibTransId="{02D173A4-9EEF-432B-8DA7-503E24C72699}"/>
    <dgm:cxn modelId="{5CA68C9B-3A49-46B3-A70F-1184E5A2258C}" type="presOf" srcId="{A1D51BB2-175C-4C46-9DA8-240670217347}" destId="{1B6B8475-D9AC-4C2F-91A8-2AA08130CF55}" srcOrd="0" destOrd="0" presId="urn:microsoft.com/office/officeart/2005/8/layout/vList2"/>
    <dgm:cxn modelId="{7A200FFD-073D-4CB5-884C-A0C4C5C2474D}" type="presOf" srcId="{5E131380-81D3-4F70-8DFF-EE379B4282C4}" destId="{518FF006-F5F0-479D-9099-5F4281E7D0CA}" srcOrd="0" destOrd="0" presId="urn:microsoft.com/office/officeart/2005/8/layout/vList2"/>
    <dgm:cxn modelId="{53C62287-9B0E-4523-B5FC-8EB8FF73BBD7}" type="presOf" srcId="{07245FFB-E3D2-4A2C-B24D-633CCFAA842A}" destId="{2EF7483D-6310-4217-9020-B77484D8E220}" srcOrd="0" destOrd="1" presId="urn:microsoft.com/office/officeart/2005/8/layout/vList2"/>
    <dgm:cxn modelId="{C3402F2E-85CD-4EDE-AE42-9221777B9575}" srcId="{A1D51BB2-175C-4C46-9DA8-240670217347}" destId="{EEB4B019-B25C-46B9-97FA-E5FDCC065B0E}" srcOrd="2" destOrd="0" parTransId="{BE0342A9-D26E-43A6-AC1C-BC5343E624A4}" sibTransId="{EEB01F5E-564D-4790-8B84-AAF8B766DE1B}"/>
    <dgm:cxn modelId="{433E6988-14C1-4735-AC1E-6F05C9D1775A}" srcId="{A1D51BB2-175C-4C46-9DA8-240670217347}" destId="{3EF659B4-CE78-4E23-9219-B9B82C24C29F}" srcOrd="0" destOrd="0" parTransId="{0D19F236-0A81-44B6-8234-E24E07A2E822}" sibTransId="{7BB83196-E19E-4211-827C-BE3A2A18980D}"/>
    <dgm:cxn modelId="{0EBE9CA4-C6D4-412F-8E00-0360CE23230D}" type="presOf" srcId="{F6E3679E-80DE-4636-AF4B-8664587F5416}" destId="{57A10611-12F7-44A1-8413-F4D4B73EBFD9}" srcOrd="0" destOrd="1" presId="urn:microsoft.com/office/officeart/2005/8/layout/vList2"/>
    <dgm:cxn modelId="{33C071C7-80E2-4037-81A8-235F7012F3C8}" type="presOf" srcId="{3EF659B4-CE78-4E23-9219-B9B82C24C29F}" destId="{2EF7483D-6310-4217-9020-B77484D8E220}" srcOrd="0" destOrd="0" presId="urn:microsoft.com/office/officeart/2005/8/layout/vList2"/>
    <dgm:cxn modelId="{855FDAFE-F8CC-4314-8FBB-2DCB0F394F26}" srcId="{99851356-911B-4817-83D8-685C253131CE}" destId="{5F5F0264-8805-4161-8DC1-AE68811F6AE0}" srcOrd="0" destOrd="0" parTransId="{A9EE41DC-6715-462D-868C-C940B6B4E08F}" sibTransId="{F5056CF5-FBF1-4678-A625-F86209744984}"/>
    <dgm:cxn modelId="{C7ABDCE5-41CA-4585-AAFF-3EF801088239}" srcId="{A1D51BB2-175C-4C46-9DA8-240670217347}" destId="{07245FFB-E3D2-4A2C-B24D-633CCFAA842A}" srcOrd="1" destOrd="0" parTransId="{876AE0B5-C4EA-466A-AF55-4698AB479FA2}" sibTransId="{6DA8E40B-7814-4916-BF1F-1A0F699F916D}"/>
    <dgm:cxn modelId="{96A6035F-594B-4C56-849C-4A25B22647B6}" type="presParOf" srcId="{081ADA56-0DFB-4122-B568-D2A5FB9DC4A9}" destId="{1EFD9A1F-1F10-46F1-8283-0DD840F053AF}" srcOrd="0" destOrd="0" presId="urn:microsoft.com/office/officeart/2005/8/layout/vList2"/>
    <dgm:cxn modelId="{0D96BA07-10FD-405A-A4F4-3782DEEAD504}" type="presParOf" srcId="{081ADA56-0DFB-4122-B568-D2A5FB9DC4A9}" destId="{57A10611-12F7-44A1-8413-F4D4B73EBFD9}" srcOrd="1" destOrd="0" presId="urn:microsoft.com/office/officeart/2005/8/layout/vList2"/>
    <dgm:cxn modelId="{5C071249-12DC-46EF-AEF4-6C94F10BEF03}" type="presParOf" srcId="{081ADA56-0DFB-4122-B568-D2A5FB9DC4A9}" destId="{1B6B8475-D9AC-4C2F-91A8-2AA08130CF55}" srcOrd="2" destOrd="0" presId="urn:microsoft.com/office/officeart/2005/8/layout/vList2"/>
    <dgm:cxn modelId="{8FFE84D9-CB87-4CA2-A4DB-E9E43868107C}" type="presParOf" srcId="{081ADA56-0DFB-4122-B568-D2A5FB9DC4A9}" destId="{2EF7483D-6310-4217-9020-B77484D8E220}" srcOrd="3" destOrd="0" presId="urn:microsoft.com/office/officeart/2005/8/layout/vList2"/>
    <dgm:cxn modelId="{60BB8FD3-6826-49B8-BB8D-921C320420D6}" type="presParOf" srcId="{081ADA56-0DFB-4122-B568-D2A5FB9DC4A9}" destId="{518FF006-F5F0-479D-9099-5F4281E7D0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4DC6B2-72BE-4FB1-A08C-744ABC89E6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851356-911B-4817-83D8-685C253131CE}">
      <dgm:prSet phldrT="[Texto]"/>
      <dgm:spPr/>
      <dgm:t>
        <a:bodyPr/>
        <a:lstStyle/>
        <a:p>
          <a:r>
            <a:rPr lang="es-ES" dirty="0" err="1" smtClean="0"/>
            <a:t>Benefits</a:t>
          </a:r>
          <a:endParaRPr lang="es-ES" dirty="0"/>
        </a:p>
      </dgm:t>
    </dgm:pt>
    <dgm:pt modelId="{75B4B2E2-8344-42C0-9648-A7A1E0598F2F}" type="parTrans" cxnId="{375D4201-513F-4760-AA40-2E0788B0F620}">
      <dgm:prSet/>
      <dgm:spPr/>
      <dgm:t>
        <a:bodyPr/>
        <a:lstStyle/>
        <a:p>
          <a:endParaRPr lang="es-ES"/>
        </a:p>
      </dgm:t>
    </dgm:pt>
    <dgm:pt modelId="{02D173A4-9EEF-432B-8DA7-503E24C72699}" type="sibTrans" cxnId="{375D4201-513F-4760-AA40-2E0788B0F620}">
      <dgm:prSet/>
      <dgm:spPr/>
      <dgm:t>
        <a:bodyPr/>
        <a:lstStyle/>
        <a:p>
          <a:endParaRPr lang="es-ES"/>
        </a:p>
      </dgm:t>
    </dgm:pt>
    <dgm:pt modelId="{5F5F0264-8805-4161-8DC1-AE68811F6AE0}">
      <dgm:prSet phldrT="[Texto]"/>
      <dgm:spPr/>
      <dgm:t>
        <a:bodyPr/>
        <a:lstStyle/>
        <a:p>
          <a:r>
            <a:rPr lang="en-GB" dirty="0" smtClean="0"/>
            <a:t>in decision making style</a:t>
          </a:r>
          <a:endParaRPr lang="es-ES" dirty="0"/>
        </a:p>
      </dgm:t>
    </dgm:pt>
    <dgm:pt modelId="{A9EE41DC-6715-462D-868C-C940B6B4E08F}" type="parTrans" cxnId="{855FDAFE-F8CC-4314-8FBB-2DCB0F394F26}">
      <dgm:prSet/>
      <dgm:spPr/>
      <dgm:t>
        <a:bodyPr/>
        <a:lstStyle/>
        <a:p>
          <a:endParaRPr lang="es-ES"/>
        </a:p>
      </dgm:t>
    </dgm:pt>
    <dgm:pt modelId="{F5056CF5-FBF1-4678-A625-F86209744984}" type="sibTrans" cxnId="{855FDAFE-F8CC-4314-8FBB-2DCB0F394F26}">
      <dgm:prSet/>
      <dgm:spPr/>
      <dgm:t>
        <a:bodyPr/>
        <a:lstStyle/>
        <a:p>
          <a:endParaRPr lang="es-ES"/>
        </a:p>
      </dgm:t>
    </dgm:pt>
    <dgm:pt modelId="{20A9CEED-1BDD-4DFB-8C5C-79BD582E4C0F}">
      <dgm:prSet phldrT="[Texto]"/>
      <dgm:spPr/>
      <dgm:t>
        <a:bodyPr/>
        <a:lstStyle/>
        <a:p>
          <a:r>
            <a:rPr lang="en-GB" dirty="0" smtClean="0"/>
            <a:t>, work organisation,</a:t>
          </a:r>
          <a:endParaRPr lang="es-ES" dirty="0"/>
        </a:p>
      </dgm:t>
    </dgm:pt>
    <dgm:pt modelId="{95BB033D-C393-4CCA-A09D-5F47FFF397A6}" type="parTrans" cxnId="{CF128B69-A638-41BC-B336-5E45D6BAD0FC}">
      <dgm:prSet/>
      <dgm:spPr/>
      <dgm:t>
        <a:bodyPr/>
        <a:lstStyle/>
        <a:p>
          <a:endParaRPr lang="es-ES"/>
        </a:p>
      </dgm:t>
    </dgm:pt>
    <dgm:pt modelId="{B56BD874-E252-4884-AC39-1F3D8A8E57F1}" type="sibTrans" cxnId="{CF128B69-A638-41BC-B336-5E45D6BAD0FC}">
      <dgm:prSet/>
      <dgm:spPr/>
      <dgm:t>
        <a:bodyPr/>
        <a:lstStyle/>
        <a:p>
          <a:endParaRPr lang="es-ES"/>
        </a:p>
      </dgm:t>
    </dgm:pt>
    <dgm:pt modelId="{32A683D3-58DE-48FE-A3DB-0F5F3B8742C1}">
      <dgm:prSet phldrT="[Texto]"/>
      <dgm:spPr/>
      <dgm:t>
        <a:bodyPr/>
        <a:lstStyle/>
        <a:p>
          <a:r>
            <a:rPr lang="en-GB" dirty="0" smtClean="0"/>
            <a:t> staff management,</a:t>
          </a:r>
          <a:endParaRPr lang="es-ES" dirty="0"/>
        </a:p>
      </dgm:t>
    </dgm:pt>
    <dgm:pt modelId="{F6632265-07D2-4379-B802-FBEB246CFCA3}" type="parTrans" cxnId="{6A340798-331D-45F4-B31E-B2C825909CC3}">
      <dgm:prSet/>
      <dgm:spPr/>
      <dgm:t>
        <a:bodyPr/>
        <a:lstStyle/>
        <a:p>
          <a:endParaRPr lang="es-ES"/>
        </a:p>
      </dgm:t>
    </dgm:pt>
    <dgm:pt modelId="{9FAB3D31-251D-41A4-B662-7C4954F60754}" type="sibTrans" cxnId="{6A340798-331D-45F4-B31E-B2C825909CC3}">
      <dgm:prSet/>
      <dgm:spPr/>
      <dgm:t>
        <a:bodyPr/>
        <a:lstStyle/>
        <a:p>
          <a:endParaRPr lang="es-ES"/>
        </a:p>
      </dgm:t>
    </dgm:pt>
    <dgm:pt modelId="{BC328CBE-954C-4E13-859F-AEE4ED2417EE}">
      <dgm:prSet phldrT="[Texto]"/>
      <dgm:spPr/>
      <dgm:t>
        <a:bodyPr/>
        <a:lstStyle/>
        <a:p>
          <a:r>
            <a:rPr lang="en-GB" smtClean="0"/>
            <a:t>stakeholders</a:t>
          </a:r>
          <a:r>
            <a:rPr lang="en-GB" dirty="0" smtClean="0"/>
            <a:t>’ participation</a:t>
          </a:r>
          <a:endParaRPr lang="es-ES" dirty="0"/>
        </a:p>
      </dgm:t>
    </dgm:pt>
    <dgm:pt modelId="{4A934BBF-63D6-47A1-9563-68F5E565390D}" type="parTrans" cxnId="{9C734EED-79BD-4A24-B872-8249956ECAF6}">
      <dgm:prSet/>
      <dgm:spPr/>
      <dgm:t>
        <a:bodyPr/>
        <a:lstStyle/>
        <a:p>
          <a:endParaRPr lang="es-ES"/>
        </a:p>
      </dgm:t>
    </dgm:pt>
    <dgm:pt modelId="{F0C8387D-1FDC-46EF-94E7-22C59E9C2E6A}" type="sibTrans" cxnId="{9C734EED-79BD-4A24-B872-8249956ECAF6}">
      <dgm:prSet/>
      <dgm:spPr/>
      <dgm:t>
        <a:bodyPr/>
        <a:lstStyle/>
        <a:p>
          <a:endParaRPr lang="es-ES"/>
        </a:p>
      </dgm:t>
    </dgm:pt>
    <dgm:pt modelId="{35C8DDFE-3BA7-41B3-A9D0-DE928A54F742}">
      <dgm:prSet phldrT="[Texto]"/>
      <dgm:spPr/>
      <dgm:t>
        <a:bodyPr/>
        <a:lstStyle/>
        <a:p>
          <a:r>
            <a:rPr lang="es-ES" dirty="0" err="1" smtClean="0"/>
            <a:t>Improvement</a:t>
          </a:r>
          <a:r>
            <a:rPr lang="es-ES" dirty="0" smtClean="0"/>
            <a:t> </a:t>
          </a:r>
          <a:r>
            <a:rPr lang="es-ES" dirty="0" err="1" smtClean="0"/>
            <a:t>observed</a:t>
          </a:r>
          <a:endParaRPr lang="es-ES" dirty="0"/>
        </a:p>
      </dgm:t>
    </dgm:pt>
    <dgm:pt modelId="{5C6BAEAB-4782-4C8C-88F7-353938E92EDB}" type="parTrans" cxnId="{620DA965-97A8-40E9-8CB1-E5BB4C739389}">
      <dgm:prSet/>
      <dgm:spPr/>
      <dgm:t>
        <a:bodyPr/>
        <a:lstStyle/>
        <a:p>
          <a:endParaRPr lang="es-ES"/>
        </a:p>
      </dgm:t>
    </dgm:pt>
    <dgm:pt modelId="{AFF8056C-99F5-4AC2-A094-FB3CAA3E98ED}" type="sibTrans" cxnId="{620DA965-97A8-40E9-8CB1-E5BB4C739389}">
      <dgm:prSet/>
      <dgm:spPr/>
      <dgm:t>
        <a:bodyPr/>
        <a:lstStyle/>
        <a:p>
          <a:endParaRPr lang="es-ES"/>
        </a:p>
      </dgm:t>
    </dgm:pt>
    <dgm:pt modelId="{35E136D3-D90C-488E-B82F-9A7F557D6A9A}">
      <dgm:prSet phldrT="[Texto]"/>
      <dgm:spPr/>
      <dgm:t>
        <a:bodyPr/>
        <a:lstStyle/>
        <a:p>
          <a:r>
            <a:rPr lang="es-ES" dirty="0" err="1" smtClean="0"/>
            <a:t>Communication</a:t>
          </a:r>
          <a:endParaRPr lang="es-ES" dirty="0"/>
        </a:p>
      </dgm:t>
    </dgm:pt>
    <dgm:pt modelId="{E5FCC640-1039-4AFC-A2B3-6DB20D066F8E}" type="parTrans" cxnId="{5DA162DE-14DC-43B0-9DA9-CFD8FE557546}">
      <dgm:prSet/>
      <dgm:spPr/>
      <dgm:t>
        <a:bodyPr/>
        <a:lstStyle/>
        <a:p>
          <a:endParaRPr lang="es-ES"/>
        </a:p>
      </dgm:t>
    </dgm:pt>
    <dgm:pt modelId="{9BE1B9ED-01A7-4853-95FA-895AAFE4F358}" type="sibTrans" cxnId="{5DA162DE-14DC-43B0-9DA9-CFD8FE557546}">
      <dgm:prSet/>
      <dgm:spPr/>
      <dgm:t>
        <a:bodyPr/>
        <a:lstStyle/>
        <a:p>
          <a:endParaRPr lang="es-ES"/>
        </a:p>
      </dgm:t>
    </dgm:pt>
    <dgm:pt modelId="{9B47A478-4A26-4300-A39D-098444B91ECB}">
      <dgm:prSet phldrT="[Texto]"/>
      <dgm:spPr/>
      <dgm:t>
        <a:bodyPr/>
        <a:lstStyle/>
        <a:p>
          <a:r>
            <a:rPr lang="es-ES" dirty="0" err="1" smtClean="0"/>
            <a:t>Organization</a:t>
          </a:r>
          <a:r>
            <a:rPr lang="es-ES" dirty="0" smtClean="0"/>
            <a:t> </a:t>
          </a:r>
          <a:r>
            <a:rPr lang="es-ES" dirty="0" err="1" smtClean="0"/>
            <a:t>adjusted</a:t>
          </a:r>
          <a:r>
            <a:rPr lang="es-ES" dirty="0" smtClean="0"/>
            <a:t> to </a:t>
          </a:r>
          <a:r>
            <a:rPr lang="es-ES" dirty="0" err="1" smtClean="0"/>
            <a:t>needs</a:t>
          </a:r>
          <a:endParaRPr lang="es-ES" dirty="0"/>
        </a:p>
      </dgm:t>
    </dgm:pt>
    <dgm:pt modelId="{3C73E1AB-C9A0-4336-9C9E-A01EC67C0B9E}" type="parTrans" cxnId="{FD614DC0-A820-400C-B600-7231963A00CE}">
      <dgm:prSet/>
      <dgm:spPr/>
      <dgm:t>
        <a:bodyPr/>
        <a:lstStyle/>
        <a:p>
          <a:endParaRPr lang="es-ES"/>
        </a:p>
      </dgm:t>
    </dgm:pt>
    <dgm:pt modelId="{1988F58F-6DE9-469D-90E4-36437956CE83}" type="sibTrans" cxnId="{FD614DC0-A820-400C-B600-7231963A00CE}">
      <dgm:prSet/>
      <dgm:spPr/>
      <dgm:t>
        <a:bodyPr/>
        <a:lstStyle/>
        <a:p>
          <a:endParaRPr lang="es-ES"/>
        </a:p>
      </dgm:t>
    </dgm:pt>
    <dgm:pt modelId="{BFDE5D1B-E08F-4382-80A3-E39FEF0A0D73}">
      <dgm:prSet phldrT="[Texto]"/>
      <dgm:spPr/>
      <dgm:t>
        <a:bodyPr/>
        <a:lstStyle/>
        <a:p>
          <a:r>
            <a:rPr lang="es-ES" dirty="0" err="1" smtClean="0"/>
            <a:t>Openness</a:t>
          </a:r>
          <a:r>
            <a:rPr lang="es-ES" dirty="0" smtClean="0"/>
            <a:t> to </a:t>
          </a:r>
          <a:r>
            <a:rPr lang="es-ES" dirty="0" err="1" smtClean="0"/>
            <a:t>stakeholder</a:t>
          </a:r>
          <a:endParaRPr lang="es-ES" dirty="0"/>
        </a:p>
      </dgm:t>
    </dgm:pt>
    <dgm:pt modelId="{A4843330-2920-404E-A7BB-B90808426308}" type="parTrans" cxnId="{1B368F86-5A0D-4C4C-85BA-FE32B66CBABC}">
      <dgm:prSet/>
      <dgm:spPr/>
      <dgm:t>
        <a:bodyPr/>
        <a:lstStyle/>
        <a:p>
          <a:endParaRPr lang="es-ES"/>
        </a:p>
      </dgm:t>
    </dgm:pt>
    <dgm:pt modelId="{BF18DAFB-7BEE-4564-864A-51F3D63C5BC7}" type="sibTrans" cxnId="{1B368F86-5A0D-4C4C-85BA-FE32B66CBABC}">
      <dgm:prSet/>
      <dgm:spPr/>
      <dgm:t>
        <a:bodyPr/>
        <a:lstStyle/>
        <a:p>
          <a:endParaRPr lang="es-ES"/>
        </a:p>
      </dgm:t>
    </dgm:pt>
    <dgm:pt modelId="{9F66AF08-B36A-4EE7-A94C-A830C2219B7D}">
      <dgm:prSet phldrT="[Texto]"/>
      <dgm:spPr/>
      <dgm:t>
        <a:bodyPr/>
        <a:lstStyle/>
        <a:p>
          <a:r>
            <a:rPr lang="es-ES" dirty="0" err="1" smtClean="0"/>
            <a:t>Involvement</a:t>
          </a:r>
          <a:r>
            <a:rPr lang="es-ES" dirty="0" smtClean="0"/>
            <a:t> and </a:t>
          </a:r>
          <a:r>
            <a:rPr lang="es-ES" dirty="0" err="1" smtClean="0"/>
            <a:t>participation</a:t>
          </a:r>
          <a:r>
            <a:rPr lang="es-ES" dirty="0" smtClean="0"/>
            <a:t> of </a:t>
          </a:r>
          <a:r>
            <a:rPr lang="es-ES" dirty="0" err="1" smtClean="0"/>
            <a:t>teachers</a:t>
          </a:r>
          <a:endParaRPr lang="es-ES" dirty="0"/>
        </a:p>
      </dgm:t>
    </dgm:pt>
    <dgm:pt modelId="{5912458F-571B-4D97-BA5D-E6510BC04318}" type="parTrans" cxnId="{1A0FE248-A496-44E9-A2FE-A863783A9DE9}">
      <dgm:prSet/>
      <dgm:spPr/>
      <dgm:t>
        <a:bodyPr/>
        <a:lstStyle/>
        <a:p>
          <a:endParaRPr lang="es-ES"/>
        </a:p>
      </dgm:t>
    </dgm:pt>
    <dgm:pt modelId="{1D3FC280-88C1-463E-AA81-B460610B0FE5}" type="sibTrans" cxnId="{1A0FE248-A496-44E9-A2FE-A863783A9DE9}">
      <dgm:prSet/>
      <dgm:spPr/>
      <dgm:t>
        <a:bodyPr/>
        <a:lstStyle/>
        <a:p>
          <a:endParaRPr lang="es-ES"/>
        </a:p>
      </dgm:t>
    </dgm:pt>
    <dgm:pt modelId="{081ADA56-0DFB-4122-B568-D2A5FB9DC4A9}" type="pres">
      <dgm:prSet presAssocID="{4A4DC6B2-72BE-4FB1-A08C-744ABC89E6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FD9A1F-1F10-46F1-8283-0DD840F053AF}" type="pres">
      <dgm:prSet presAssocID="{99851356-911B-4817-83D8-685C253131C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A10611-12F7-44A1-8413-F4D4B73EBFD9}" type="pres">
      <dgm:prSet presAssocID="{99851356-911B-4817-83D8-685C253131C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51B62-6319-4B58-9CCE-5A5DAE3129DD}" type="pres">
      <dgm:prSet presAssocID="{35C8DDFE-3BA7-41B3-A9D0-DE928A54F74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9F4C77-B3AB-4B88-B6AE-A089D1BD6CB4}" type="pres">
      <dgm:prSet presAssocID="{35C8DDFE-3BA7-41B3-A9D0-DE928A54F74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F128B69-A638-41BC-B336-5E45D6BAD0FC}" srcId="{99851356-911B-4817-83D8-685C253131CE}" destId="{20A9CEED-1BDD-4DFB-8C5C-79BD582E4C0F}" srcOrd="1" destOrd="0" parTransId="{95BB033D-C393-4CCA-A09D-5F47FFF397A6}" sibTransId="{B56BD874-E252-4884-AC39-1F3D8A8E57F1}"/>
    <dgm:cxn modelId="{EE81128E-42AE-4FE3-B4F4-B2E7F1D249E4}" type="presOf" srcId="{35E136D3-D90C-488E-B82F-9A7F557D6A9A}" destId="{B09F4C77-B3AB-4B88-B6AE-A089D1BD6CB4}" srcOrd="0" destOrd="0" presId="urn:microsoft.com/office/officeart/2005/8/layout/vList2"/>
    <dgm:cxn modelId="{5DF25B60-1A2D-47B5-B716-B4C2B9878F88}" type="presOf" srcId="{5F5F0264-8805-4161-8DC1-AE68811F6AE0}" destId="{57A10611-12F7-44A1-8413-F4D4B73EBFD9}" srcOrd="0" destOrd="0" presId="urn:microsoft.com/office/officeart/2005/8/layout/vList2"/>
    <dgm:cxn modelId="{511B9F8A-307B-4870-879D-2C971E66E383}" type="presOf" srcId="{9B47A478-4A26-4300-A39D-098444B91ECB}" destId="{B09F4C77-B3AB-4B88-B6AE-A089D1BD6CB4}" srcOrd="0" destOrd="1" presId="urn:microsoft.com/office/officeart/2005/8/layout/vList2"/>
    <dgm:cxn modelId="{F27F2156-4AF2-4882-93D6-CEE3EE48CF25}" type="presOf" srcId="{4A4DC6B2-72BE-4FB1-A08C-744ABC89E623}" destId="{081ADA56-0DFB-4122-B568-D2A5FB9DC4A9}" srcOrd="0" destOrd="0" presId="urn:microsoft.com/office/officeart/2005/8/layout/vList2"/>
    <dgm:cxn modelId="{5DA162DE-14DC-43B0-9DA9-CFD8FE557546}" srcId="{35C8DDFE-3BA7-41B3-A9D0-DE928A54F742}" destId="{35E136D3-D90C-488E-B82F-9A7F557D6A9A}" srcOrd="0" destOrd="0" parTransId="{E5FCC640-1039-4AFC-A2B3-6DB20D066F8E}" sibTransId="{9BE1B9ED-01A7-4853-95FA-895AAFE4F358}"/>
    <dgm:cxn modelId="{6A340798-331D-45F4-B31E-B2C825909CC3}" srcId="{99851356-911B-4817-83D8-685C253131CE}" destId="{32A683D3-58DE-48FE-A3DB-0F5F3B8742C1}" srcOrd="2" destOrd="0" parTransId="{F6632265-07D2-4379-B802-FBEB246CFCA3}" sibTransId="{9FAB3D31-251D-41A4-B662-7C4954F60754}"/>
    <dgm:cxn modelId="{D834D0BC-60E5-4B51-8594-C18F073C3DB6}" type="presOf" srcId="{99851356-911B-4817-83D8-685C253131CE}" destId="{1EFD9A1F-1F10-46F1-8283-0DD840F053AF}" srcOrd="0" destOrd="0" presId="urn:microsoft.com/office/officeart/2005/8/layout/vList2"/>
    <dgm:cxn modelId="{375D4201-513F-4760-AA40-2E0788B0F620}" srcId="{4A4DC6B2-72BE-4FB1-A08C-744ABC89E623}" destId="{99851356-911B-4817-83D8-685C253131CE}" srcOrd="0" destOrd="0" parTransId="{75B4B2E2-8344-42C0-9648-A7A1E0598F2F}" sibTransId="{02D173A4-9EEF-432B-8DA7-503E24C72699}"/>
    <dgm:cxn modelId="{E2E29188-C097-486E-B9B9-6657A5CFB105}" type="presOf" srcId="{BC328CBE-954C-4E13-859F-AEE4ED2417EE}" destId="{57A10611-12F7-44A1-8413-F4D4B73EBFD9}" srcOrd="0" destOrd="3" presId="urn:microsoft.com/office/officeart/2005/8/layout/vList2"/>
    <dgm:cxn modelId="{1AAE1457-DD59-449A-84B1-68EF20A5B61C}" type="presOf" srcId="{BFDE5D1B-E08F-4382-80A3-E39FEF0A0D73}" destId="{B09F4C77-B3AB-4B88-B6AE-A089D1BD6CB4}" srcOrd="0" destOrd="2" presId="urn:microsoft.com/office/officeart/2005/8/layout/vList2"/>
    <dgm:cxn modelId="{620DA965-97A8-40E9-8CB1-E5BB4C739389}" srcId="{4A4DC6B2-72BE-4FB1-A08C-744ABC89E623}" destId="{35C8DDFE-3BA7-41B3-A9D0-DE928A54F742}" srcOrd="1" destOrd="0" parTransId="{5C6BAEAB-4782-4C8C-88F7-353938E92EDB}" sibTransId="{AFF8056C-99F5-4AC2-A094-FB3CAA3E98ED}"/>
    <dgm:cxn modelId="{1B368F86-5A0D-4C4C-85BA-FE32B66CBABC}" srcId="{35C8DDFE-3BA7-41B3-A9D0-DE928A54F742}" destId="{BFDE5D1B-E08F-4382-80A3-E39FEF0A0D73}" srcOrd="2" destOrd="0" parTransId="{A4843330-2920-404E-A7BB-B90808426308}" sibTransId="{BF18DAFB-7BEE-4564-864A-51F3D63C5BC7}"/>
    <dgm:cxn modelId="{0AD29272-3FBC-4F10-A871-C93DE45B4BF3}" type="presOf" srcId="{20A9CEED-1BDD-4DFB-8C5C-79BD582E4C0F}" destId="{57A10611-12F7-44A1-8413-F4D4B73EBFD9}" srcOrd="0" destOrd="1" presId="urn:microsoft.com/office/officeart/2005/8/layout/vList2"/>
    <dgm:cxn modelId="{9C734EED-79BD-4A24-B872-8249956ECAF6}" srcId="{99851356-911B-4817-83D8-685C253131CE}" destId="{BC328CBE-954C-4E13-859F-AEE4ED2417EE}" srcOrd="3" destOrd="0" parTransId="{4A934BBF-63D6-47A1-9563-68F5E565390D}" sibTransId="{F0C8387D-1FDC-46EF-94E7-22C59E9C2E6A}"/>
    <dgm:cxn modelId="{1A0FE248-A496-44E9-A2FE-A863783A9DE9}" srcId="{35C8DDFE-3BA7-41B3-A9D0-DE928A54F742}" destId="{9F66AF08-B36A-4EE7-A94C-A830C2219B7D}" srcOrd="3" destOrd="0" parTransId="{5912458F-571B-4D97-BA5D-E6510BC04318}" sibTransId="{1D3FC280-88C1-463E-AA81-B460610B0FE5}"/>
    <dgm:cxn modelId="{860B0680-9010-419B-AEA9-DD120C8A8E86}" type="presOf" srcId="{9F66AF08-B36A-4EE7-A94C-A830C2219B7D}" destId="{B09F4C77-B3AB-4B88-B6AE-A089D1BD6CB4}" srcOrd="0" destOrd="3" presId="urn:microsoft.com/office/officeart/2005/8/layout/vList2"/>
    <dgm:cxn modelId="{FB58993E-BC19-4104-896C-0468EA4A804D}" type="presOf" srcId="{35C8DDFE-3BA7-41B3-A9D0-DE928A54F742}" destId="{31851B62-6319-4B58-9CCE-5A5DAE3129DD}" srcOrd="0" destOrd="0" presId="urn:microsoft.com/office/officeart/2005/8/layout/vList2"/>
    <dgm:cxn modelId="{FD614DC0-A820-400C-B600-7231963A00CE}" srcId="{35C8DDFE-3BA7-41B3-A9D0-DE928A54F742}" destId="{9B47A478-4A26-4300-A39D-098444B91ECB}" srcOrd="1" destOrd="0" parTransId="{3C73E1AB-C9A0-4336-9C9E-A01EC67C0B9E}" sibTransId="{1988F58F-6DE9-469D-90E4-36437956CE83}"/>
    <dgm:cxn modelId="{16553DD2-55D9-4F8E-8B0E-16C4CBE99818}" type="presOf" srcId="{32A683D3-58DE-48FE-A3DB-0F5F3B8742C1}" destId="{57A10611-12F7-44A1-8413-F4D4B73EBFD9}" srcOrd="0" destOrd="2" presId="urn:microsoft.com/office/officeart/2005/8/layout/vList2"/>
    <dgm:cxn modelId="{855FDAFE-F8CC-4314-8FBB-2DCB0F394F26}" srcId="{99851356-911B-4817-83D8-685C253131CE}" destId="{5F5F0264-8805-4161-8DC1-AE68811F6AE0}" srcOrd="0" destOrd="0" parTransId="{A9EE41DC-6715-462D-868C-C940B6B4E08F}" sibTransId="{F5056CF5-FBF1-4678-A625-F86209744984}"/>
    <dgm:cxn modelId="{96A6035F-594B-4C56-849C-4A25B22647B6}" type="presParOf" srcId="{081ADA56-0DFB-4122-B568-D2A5FB9DC4A9}" destId="{1EFD9A1F-1F10-46F1-8283-0DD840F053AF}" srcOrd="0" destOrd="0" presId="urn:microsoft.com/office/officeart/2005/8/layout/vList2"/>
    <dgm:cxn modelId="{0D96BA07-10FD-405A-A4F4-3782DEEAD504}" type="presParOf" srcId="{081ADA56-0DFB-4122-B568-D2A5FB9DC4A9}" destId="{57A10611-12F7-44A1-8413-F4D4B73EBFD9}" srcOrd="1" destOrd="0" presId="urn:microsoft.com/office/officeart/2005/8/layout/vList2"/>
    <dgm:cxn modelId="{92E1C20D-F353-4963-A970-676535185EAF}" type="presParOf" srcId="{081ADA56-0DFB-4122-B568-D2A5FB9DC4A9}" destId="{31851B62-6319-4B58-9CCE-5A5DAE3129DD}" srcOrd="2" destOrd="0" presId="urn:microsoft.com/office/officeart/2005/8/layout/vList2"/>
    <dgm:cxn modelId="{43897C67-82F0-4800-9F16-4CC5E6B4BB4A}" type="presParOf" srcId="{081ADA56-0DFB-4122-B568-D2A5FB9DC4A9}" destId="{B09F4C77-B3AB-4B88-B6AE-A089D1BD6CB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D1C9E-9602-4150-98E7-791B79E3CFB9}">
      <dsp:nvSpPr>
        <dsp:cNvPr id="0" name=""/>
        <dsp:cNvSpPr/>
      </dsp:nvSpPr>
      <dsp:spPr>
        <a:xfrm>
          <a:off x="2760038" y="461"/>
          <a:ext cx="6050257" cy="17987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1" kern="1200" dirty="0" err="1" smtClean="0"/>
            <a:t>Evaluation</a:t>
          </a:r>
          <a:r>
            <a:rPr lang="es-ES" sz="2200" b="1" kern="1200" dirty="0" smtClean="0"/>
            <a:t> in 2 </a:t>
          </a:r>
          <a:r>
            <a:rPr lang="es-ES" sz="2200" b="1" kern="1200" dirty="0" err="1" smtClean="0"/>
            <a:t>phases</a:t>
          </a:r>
          <a:r>
            <a:rPr lang="es-ES" sz="2200" kern="1200" dirty="0" smtClean="0"/>
            <a:t>: </a:t>
          </a:r>
          <a:r>
            <a:rPr lang="es-ES" sz="2200" kern="1200" dirty="0" err="1" smtClean="0"/>
            <a:t>diagnostic</a:t>
          </a:r>
          <a:r>
            <a:rPr lang="es-ES" sz="2200" kern="1200" dirty="0" smtClean="0"/>
            <a:t> and decisión-</a:t>
          </a:r>
          <a:r>
            <a:rPr lang="es-ES" sz="2200" kern="1200" dirty="0" err="1" smtClean="0"/>
            <a:t>making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processes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1" kern="1200" dirty="0" err="1" smtClean="0"/>
            <a:t>Goals</a:t>
          </a:r>
          <a:r>
            <a:rPr lang="es-ES" sz="2200" kern="1200" dirty="0" smtClean="0"/>
            <a:t>: </a:t>
          </a:r>
          <a:r>
            <a:rPr lang="es-ES" sz="2200" kern="1200" dirty="0" err="1" smtClean="0"/>
            <a:t>academic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results</a:t>
          </a:r>
          <a:r>
            <a:rPr lang="es-ES" sz="2200" kern="1200" dirty="0" smtClean="0"/>
            <a:t> and </a:t>
          </a:r>
          <a:r>
            <a:rPr lang="es-ES" sz="2200" kern="1200" dirty="0" err="1" smtClean="0"/>
            <a:t>teaching</a:t>
          </a:r>
          <a:r>
            <a:rPr lang="es-ES" sz="2200" kern="1200" dirty="0" smtClean="0"/>
            <a:t>/</a:t>
          </a:r>
          <a:r>
            <a:rPr lang="es-ES" sz="2200" kern="1200" dirty="0" err="1" smtClean="0"/>
            <a:t>learning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process</a:t>
          </a:r>
          <a:r>
            <a:rPr lang="es-ES" sz="2200" kern="1200" dirty="0" smtClean="0"/>
            <a:t>		</a:t>
          </a:r>
          <a:endParaRPr lang="es-ES" sz="2200" kern="1200" dirty="0"/>
        </a:p>
      </dsp:txBody>
      <dsp:txXfrm>
        <a:off x="2760038" y="225302"/>
        <a:ext cx="5375734" cy="1349045"/>
      </dsp:txXfrm>
    </dsp:sp>
    <dsp:sp modelId="{ECCFC625-B12A-412F-9114-BA98B035E94F}">
      <dsp:nvSpPr>
        <dsp:cNvPr id="0" name=""/>
        <dsp:cNvSpPr/>
      </dsp:nvSpPr>
      <dsp:spPr>
        <a:xfrm>
          <a:off x="0" y="0"/>
          <a:ext cx="2654934" cy="1798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Improvement</a:t>
          </a:r>
          <a:endParaRPr lang="es-ES" sz="2600" kern="1200" dirty="0"/>
        </a:p>
      </dsp:txBody>
      <dsp:txXfrm>
        <a:off x="87807" y="87807"/>
        <a:ext cx="2479320" cy="1623113"/>
      </dsp:txXfrm>
    </dsp:sp>
    <dsp:sp modelId="{273B8D1C-06AB-4328-B33E-D374BD3C602F}">
      <dsp:nvSpPr>
        <dsp:cNvPr id="0" name=""/>
        <dsp:cNvSpPr/>
      </dsp:nvSpPr>
      <dsp:spPr>
        <a:xfrm>
          <a:off x="2688341" y="1979522"/>
          <a:ext cx="6227058" cy="17987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err="1" smtClean="0"/>
            <a:t>Internal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process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It </a:t>
          </a:r>
          <a:r>
            <a:rPr lang="es-ES" sz="2200" kern="1200" dirty="0" err="1" smtClean="0"/>
            <a:t>involves</a:t>
          </a:r>
          <a:r>
            <a:rPr lang="es-ES" sz="2200" kern="1200" dirty="0" smtClean="0"/>
            <a:t>: </a:t>
          </a:r>
          <a:r>
            <a:rPr lang="es-ES" sz="2200" kern="1200" dirty="0" err="1" smtClean="0"/>
            <a:t>teachers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individually,teachers</a:t>
          </a:r>
          <a:r>
            <a:rPr lang="es-ES" sz="2200" kern="1200" dirty="0" smtClean="0"/>
            <a:t>’ </a:t>
          </a:r>
          <a:r>
            <a:rPr lang="es-ES" sz="2200" kern="1200" dirty="0" err="1" smtClean="0"/>
            <a:t>bodies</a:t>
          </a:r>
          <a:r>
            <a:rPr lang="es-ES" sz="2200" kern="1200" dirty="0" smtClean="0"/>
            <a:t>, </a:t>
          </a:r>
          <a:r>
            <a:rPr lang="es-ES" sz="2200" kern="1200" dirty="0" err="1" smtClean="0"/>
            <a:t>parents</a:t>
          </a:r>
          <a:r>
            <a:rPr lang="es-ES" sz="2200" kern="1200" dirty="0" smtClean="0"/>
            <a:t>, </a:t>
          </a:r>
          <a:r>
            <a:rPr lang="es-ES" sz="2200" kern="1200" dirty="0" err="1" smtClean="0"/>
            <a:t>students</a:t>
          </a:r>
          <a:r>
            <a:rPr lang="es-ES" sz="2200" kern="1200" dirty="0" smtClean="0"/>
            <a:t>, </a:t>
          </a:r>
          <a:r>
            <a:rPr lang="es-ES" sz="2200" kern="1200" dirty="0" err="1" smtClean="0"/>
            <a:t>administration</a:t>
          </a:r>
          <a:endParaRPr lang="es-ES" sz="2200" kern="1200" dirty="0"/>
        </a:p>
      </dsp:txBody>
      <dsp:txXfrm>
        <a:off x="2688341" y="2204363"/>
        <a:ext cx="5552535" cy="1349045"/>
      </dsp:txXfrm>
    </dsp:sp>
    <dsp:sp modelId="{FD0EA297-C417-4411-AE64-1F7ADBC50F1B}">
      <dsp:nvSpPr>
        <dsp:cNvPr id="0" name=""/>
        <dsp:cNvSpPr/>
      </dsp:nvSpPr>
      <dsp:spPr>
        <a:xfrm>
          <a:off x="1474" y="1979061"/>
          <a:ext cx="2685392" cy="1798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SSE</a:t>
          </a:r>
          <a:endParaRPr lang="es-ES" sz="2600" kern="1200" dirty="0"/>
        </a:p>
      </dsp:txBody>
      <dsp:txXfrm>
        <a:off x="89281" y="2066868"/>
        <a:ext cx="2509778" cy="1623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1A32D-4BEB-4CB5-A57C-0254F64C9170}">
      <dsp:nvSpPr>
        <dsp:cNvPr id="0" name=""/>
        <dsp:cNvSpPr/>
      </dsp:nvSpPr>
      <dsp:spPr>
        <a:xfrm>
          <a:off x="0" y="312780"/>
          <a:ext cx="106984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14DE0-D816-4BB7-ADEC-19D844A9F51C}">
      <dsp:nvSpPr>
        <dsp:cNvPr id="0" name=""/>
        <dsp:cNvSpPr/>
      </dsp:nvSpPr>
      <dsp:spPr>
        <a:xfrm>
          <a:off x="534924" y="135660"/>
          <a:ext cx="748893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64" tIns="0" rIns="283064" bIns="0" numCol="1" spcCol="1270" anchor="ctr" anchorCtr="0">
          <a:noAutofit/>
        </a:bodyPr>
        <a:lstStyle/>
        <a:p>
          <a:pPr lvl="0" algn="l" defTabSz="103568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30" kern="1200" baseline="0" dirty="0" smtClean="0"/>
            <a:t>50% as a </a:t>
          </a:r>
          <a:r>
            <a:rPr lang="es-ES" sz="2330" kern="1200" baseline="0" dirty="0" err="1" smtClean="0"/>
            <a:t>whole</a:t>
          </a:r>
          <a:r>
            <a:rPr lang="es-ES" sz="2330" kern="1200" baseline="0" dirty="0" smtClean="0"/>
            <a:t> </a:t>
          </a:r>
          <a:r>
            <a:rPr lang="es-ES" sz="2330" kern="1200" baseline="0" dirty="0" err="1" smtClean="0"/>
            <a:t>school</a:t>
          </a:r>
          <a:r>
            <a:rPr lang="es-ES" sz="2330" kern="1200" baseline="0" dirty="0" smtClean="0"/>
            <a:t> </a:t>
          </a:r>
          <a:r>
            <a:rPr lang="es-ES" sz="2330" kern="1200" baseline="0" dirty="0" err="1" smtClean="0"/>
            <a:t>process</a:t>
          </a:r>
          <a:endParaRPr lang="es-ES" sz="2330" kern="1200" baseline="0" dirty="0"/>
        </a:p>
      </dsp:txBody>
      <dsp:txXfrm>
        <a:off x="552217" y="152953"/>
        <a:ext cx="7454350" cy="319654"/>
      </dsp:txXfrm>
    </dsp:sp>
    <dsp:sp modelId="{8EF8CFB9-92B4-4FB1-AD31-7FA1BDE3F055}">
      <dsp:nvSpPr>
        <dsp:cNvPr id="0" name=""/>
        <dsp:cNvSpPr/>
      </dsp:nvSpPr>
      <dsp:spPr>
        <a:xfrm>
          <a:off x="0" y="857100"/>
          <a:ext cx="106984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9325E-CA19-4E57-97C4-CAAA58A630F0}">
      <dsp:nvSpPr>
        <dsp:cNvPr id="0" name=""/>
        <dsp:cNvSpPr/>
      </dsp:nvSpPr>
      <dsp:spPr>
        <a:xfrm>
          <a:off x="534924" y="679980"/>
          <a:ext cx="748893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64" tIns="0" rIns="283064" bIns="0" numCol="1" spcCol="1270" anchor="ctr" anchorCtr="0">
          <a:noAutofit/>
        </a:bodyPr>
        <a:lstStyle/>
        <a:p>
          <a:pPr lvl="0" algn="l" defTabSz="103568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30" kern="1200" baseline="0" dirty="0" smtClean="0"/>
            <a:t>SMT and </a:t>
          </a:r>
          <a:r>
            <a:rPr lang="es-ES" sz="2330" kern="1200" baseline="0" dirty="0" err="1" smtClean="0"/>
            <a:t>teachers</a:t>
          </a:r>
          <a:r>
            <a:rPr lang="es-ES" sz="2330" kern="1200" baseline="0" dirty="0" smtClean="0"/>
            <a:t> plan and </a:t>
          </a:r>
          <a:r>
            <a:rPr lang="es-ES" sz="2330" kern="1200" baseline="0" dirty="0" err="1" smtClean="0"/>
            <a:t>develop</a:t>
          </a:r>
          <a:endParaRPr lang="es-ES" sz="2330" kern="1200" baseline="0" dirty="0"/>
        </a:p>
      </dsp:txBody>
      <dsp:txXfrm>
        <a:off x="552217" y="697273"/>
        <a:ext cx="7454350" cy="319654"/>
      </dsp:txXfrm>
    </dsp:sp>
    <dsp:sp modelId="{86AD9D50-FCF9-4ECD-92F4-FEF9C06C3B3B}">
      <dsp:nvSpPr>
        <dsp:cNvPr id="0" name=""/>
        <dsp:cNvSpPr/>
      </dsp:nvSpPr>
      <dsp:spPr>
        <a:xfrm>
          <a:off x="0" y="1401420"/>
          <a:ext cx="106984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66397-E943-4262-87BF-9ACEA0E001CA}">
      <dsp:nvSpPr>
        <dsp:cNvPr id="0" name=""/>
        <dsp:cNvSpPr/>
      </dsp:nvSpPr>
      <dsp:spPr>
        <a:xfrm>
          <a:off x="534924" y="1224300"/>
          <a:ext cx="748893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64" tIns="0" rIns="283064" bIns="0" numCol="1" spcCol="1270" anchor="ctr" anchorCtr="0">
          <a:noAutofit/>
        </a:bodyPr>
        <a:lstStyle/>
        <a:p>
          <a:pPr lvl="0" algn="l" defTabSz="103568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30" kern="1200" baseline="0" dirty="0" smtClean="0"/>
            <a:t>66% </a:t>
          </a:r>
          <a:r>
            <a:rPr lang="es-ES" sz="2330" kern="1200" baseline="0" dirty="0" err="1" smtClean="0"/>
            <a:t>only</a:t>
          </a:r>
          <a:r>
            <a:rPr lang="es-ES" sz="2330" kern="1200" baseline="0" dirty="0" smtClean="0"/>
            <a:t> </a:t>
          </a:r>
          <a:r>
            <a:rPr lang="es-ES" sz="2330" kern="1200" baseline="0" dirty="0" err="1" smtClean="0"/>
            <a:t>teachers</a:t>
          </a:r>
          <a:r>
            <a:rPr lang="es-ES" sz="2330" kern="1200" baseline="0" dirty="0" smtClean="0"/>
            <a:t> </a:t>
          </a:r>
          <a:r>
            <a:rPr lang="es-ES" sz="2330" kern="1200" baseline="0" dirty="0" err="1" smtClean="0"/>
            <a:t>participate</a:t>
          </a:r>
          <a:endParaRPr lang="es-ES" sz="2330" kern="1200" baseline="0" dirty="0"/>
        </a:p>
      </dsp:txBody>
      <dsp:txXfrm>
        <a:off x="552217" y="1241593"/>
        <a:ext cx="7454350" cy="319654"/>
      </dsp:txXfrm>
    </dsp:sp>
    <dsp:sp modelId="{7CAC902B-12FA-4F2A-9F01-8300157290C1}">
      <dsp:nvSpPr>
        <dsp:cNvPr id="0" name=""/>
        <dsp:cNvSpPr/>
      </dsp:nvSpPr>
      <dsp:spPr>
        <a:xfrm>
          <a:off x="0" y="1945740"/>
          <a:ext cx="106984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8163A-2ED4-4E43-BC13-E8F680D8EA23}">
      <dsp:nvSpPr>
        <dsp:cNvPr id="0" name=""/>
        <dsp:cNvSpPr/>
      </dsp:nvSpPr>
      <dsp:spPr>
        <a:xfrm>
          <a:off x="534924" y="1768620"/>
          <a:ext cx="748893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64" tIns="0" rIns="283064" bIns="0" numCol="1" spcCol="1270" anchor="ctr" anchorCtr="0">
          <a:noAutofit/>
        </a:bodyPr>
        <a:lstStyle/>
        <a:p>
          <a:pPr lvl="0" algn="l" defTabSz="103568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30" kern="1200" baseline="0" dirty="0" smtClean="0"/>
            <a:t>50% as a </a:t>
          </a:r>
          <a:r>
            <a:rPr lang="es-ES" sz="2330" kern="1200" baseline="0" dirty="0" err="1" smtClean="0"/>
            <a:t>whole</a:t>
          </a:r>
          <a:r>
            <a:rPr lang="es-ES" sz="2330" kern="1200" baseline="0" dirty="0" smtClean="0"/>
            <a:t> </a:t>
          </a:r>
          <a:r>
            <a:rPr lang="es-ES" sz="2330" kern="1200" baseline="0" dirty="0" err="1" smtClean="0"/>
            <a:t>school</a:t>
          </a:r>
          <a:r>
            <a:rPr lang="es-ES" sz="2330" kern="1200" baseline="0" dirty="0" smtClean="0"/>
            <a:t> </a:t>
          </a:r>
          <a:r>
            <a:rPr lang="es-ES" sz="2330" kern="1200" baseline="0" dirty="0" err="1" smtClean="0"/>
            <a:t>process</a:t>
          </a:r>
          <a:endParaRPr lang="es-ES" sz="2330" kern="1200" baseline="0" dirty="0"/>
        </a:p>
      </dsp:txBody>
      <dsp:txXfrm>
        <a:off x="552217" y="1785913"/>
        <a:ext cx="7454350" cy="319654"/>
      </dsp:txXfrm>
    </dsp:sp>
    <dsp:sp modelId="{23E4E630-66AF-4C2F-AE74-920EC41C6EEC}">
      <dsp:nvSpPr>
        <dsp:cNvPr id="0" name=""/>
        <dsp:cNvSpPr/>
      </dsp:nvSpPr>
      <dsp:spPr>
        <a:xfrm>
          <a:off x="0" y="2490059"/>
          <a:ext cx="106984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37E65-3A32-4EF7-8D9A-D25C60009BA6}">
      <dsp:nvSpPr>
        <dsp:cNvPr id="0" name=""/>
        <dsp:cNvSpPr/>
      </dsp:nvSpPr>
      <dsp:spPr>
        <a:xfrm>
          <a:off x="534924" y="2312939"/>
          <a:ext cx="748893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64" tIns="0" rIns="283064" bIns="0" numCol="1" spcCol="1270" anchor="ctr" anchorCtr="0">
          <a:noAutofit/>
        </a:bodyPr>
        <a:lstStyle/>
        <a:p>
          <a:pPr lvl="0" algn="l" defTabSz="103568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30" kern="1200" baseline="0" dirty="0" err="1" smtClean="0"/>
            <a:t>Some</a:t>
          </a:r>
          <a:r>
            <a:rPr lang="es-ES" sz="2330" kern="1200" baseline="0" dirty="0" smtClean="0"/>
            <a:t> </a:t>
          </a:r>
          <a:r>
            <a:rPr lang="es-ES" sz="2330" kern="1200" baseline="0" dirty="0" err="1" smtClean="0"/>
            <a:t>previous</a:t>
          </a:r>
          <a:r>
            <a:rPr lang="es-ES" sz="2330" kern="1200" baseline="0" dirty="0" smtClean="0"/>
            <a:t> </a:t>
          </a:r>
          <a:r>
            <a:rPr lang="es-ES" sz="2330" kern="1200" baseline="0" dirty="0" err="1" smtClean="0"/>
            <a:t>useful</a:t>
          </a:r>
          <a:r>
            <a:rPr lang="es-ES" sz="2330" kern="1200" baseline="0" dirty="0" smtClean="0"/>
            <a:t> </a:t>
          </a:r>
          <a:r>
            <a:rPr lang="es-ES" sz="2330" kern="1200" baseline="0" dirty="0" err="1" smtClean="0"/>
            <a:t>experience</a:t>
          </a:r>
          <a:endParaRPr lang="es-ES" sz="2330" kern="1200" baseline="0" dirty="0"/>
        </a:p>
      </dsp:txBody>
      <dsp:txXfrm>
        <a:off x="552217" y="2330232"/>
        <a:ext cx="7454350" cy="319654"/>
      </dsp:txXfrm>
    </dsp:sp>
    <dsp:sp modelId="{8B258E04-9677-4174-A4B8-4D7328794A31}">
      <dsp:nvSpPr>
        <dsp:cNvPr id="0" name=""/>
        <dsp:cNvSpPr/>
      </dsp:nvSpPr>
      <dsp:spPr>
        <a:xfrm>
          <a:off x="0" y="3034379"/>
          <a:ext cx="106984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D02A5-078D-4286-A4E8-569B42F0ECC4}">
      <dsp:nvSpPr>
        <dsp:cNvPr id="0" name=""/>
        <dsp:cNvSpPr/>
      </dsp:nvSpPr>
      <dsp:spPr>
        <a:xfrm>
          <a:off x="534924" y="2857259"/>
          <a:ext cx="748893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64" tIns="0" rIns="283064" bIns="0" numCol="1" spcCol="1270" anchor="ctr" anchorCtr="0">
          <a:noAutofit/>
        </a:bodyPr>
        <a:lstStyle/>
        <a:p>
          <a:pPr lvl="0" algn="l" defTabSz="103568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30" kern="1200" baseline="0" dirty="0" smtClean="0"/>
            <a:t>SSE has </a:t>
          </a:r>
          <a:r>
            <a:rPr lang="es-ES" sz="2330" kern="1200" baseline="0" dirty="0" err="1" smtClean="0"/>
            <a:t>contributed</a:t>
          </a:r>
          <a:r>
            <a:rPr lang="es-ES" sz="2330" kern="1200" baseline="0" dirty="0" smtClean="0"/>
            <a:t> to </a:t>
          </a:r>
          <a:r>
            <a:rPr lang="es-ES" sz="2330" kern="1200" baseline="0" dirty="0" err="1" smtClean="0"/>
            <a:t>improvement</a:t>
          </a:r>
          <a:endParaRPr lang="es-ES" sz="2330" kern="1200" baseline="0" dirty="0" smtClean="0"/>
        </a:p>
      </dsp:txBody>
      <dsp:txXfrm>
        <a:off x="552217" y="2874552"/>
        <a:ext cx="7454350" cy="319654"/>
      </dsp:txXfrm>
    </dsp:sp>
    <dsp:sp modelId="{35C7ED56-77C0-47C9-B93F-12108511E20E}">
      <dsp:nvSpPr>
        <dsp:cNvPr id="0" name=""/>
        <dsp:cNvSpPr/>
      </dsp:nvSpPr>
      <dsp:spPr>
        <a:xfrm>
          <a:off x="0" y="3578700"/>
          <a:ext cx="106984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A75F8-0FDE-4CC2-B414-820955179E72}">
      <dsp:nvSpPr>
        <dsp:cNvPr id="0" name=""/>
        <dsp:cNvSpPr/>
      </dsp:nvSpPr>
      <dsp:spPr>
        <a:xfrm>
          <a:off x="534924" y="3401580"/>
          <a:ext cx="748893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64" tIns="0" rIns="283064" bIns="0" numCol="1" spcCol="1270" anchor="ctr" anchorCtr="0">
          <a:noAutofit/>
        </a:bodyPr>
        <a:lstStyle/>
        <a:p>
          <a:pPr lvl="0" algn="l" defTabSz="103568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30" kern="1200" baseline="0" dirty="0" smtClean="0"/>
            <a:t>Data </a:t>
          </a:r>
          <a:r>
            <a:rPr lang="es-ES" sz="2330" kern="1200" baseline="0" dirty="0" err="1" smtClean="0"/>
            <a:t>from</a:t>
          </a:r>
          <a:r>
            <a:rPr lang="es-ES" sz="2330" kern="1200" baseline="0" dirty="0" smtClean="0"/>
            <a:t> </a:t>
          </a:r>
          <a:r>
            <a:rPr lang="es-ES" sz="2330" kern="1200" baseline="0" dirty="0" err="1" smtClean="0"/>
            <a:t>varied</a:t>
          </a:r>
          <a:r>
            <a:rPr lang="es-ES" sz="2330" kern="1200" baseline="0" dirty="0" smtClean="0"/>
            <a:t> </a:t>
          </a:r>
          <a:r>
            <a:rPr lang="es-ES" sz="2330" kern="1200" baseline="0" dirty="0" err="1" smtClean="0"/>
            <a:t>sources</a:t>
          </a:r>
          <a:endParaRPr lang="es-ES" sz="2330" kern="1200" baseline="0" dirty="0" smtClean="0"/>
        </a:p>
      </dsp:txBody>
      <dsp:txXfrm>
        <a:off x="552217" y="3418873"/>
        <a:ext cx="7454350" cy="319654"/>
      </dsp:txXfrm>
    </dsp:sp>
    <dsp:sp modelId="{FD3ADCE2-A406-4E16-9E45-55466BD64DBB}">
      <dsp:nvSpPr>
        <dsp:cNvPr id="0" name=""/>
        <dsp:cNvSpPr/>
      </dsp:nvSpPr>
      <dsp:spPr>
        <a:xfrm>
          <a:off x="0" y="4123020"/>
          <a:ext cx="106984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99B1E-7AE2-4CAB-9AF5-031CEA759A7A}">
      <dsp:nvSpPr>
        <dsp:cNvPr id="0" name=""/>
        <dsp:cNvSpPr/>
      </dsp:nvSpPr>
      <dsp:spPr>
        <a:xfrm>
          <a:off x="534924" y="3945900"/>
          <a:ext cx="748893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64" tIns="0" rIns="283064" bIns="0" numCol="1" spcCol="1270" anchor="ctr" anchorCtr="0">
          <a:noAutofit/>
        </a:bodyPr>
        <a:lstStyle/>
        <a:p>
          <a:pPr lvl="0" algn="l" defTabSz="103568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30" kern="1200" baseline="0" dirty="0" err="1" smtClean="0"/>
            <a:t>Some</a:t>
          </a:r>
          <a:r>
            <a:rPr lang="es-ES" sz="2330" kern="1200" baseline="0" dirty="0" smtClean="0"/>
            <a:t> </a:t>
          </a:r>
          <a:r>
            <a:rPr lang="es-ES" sz="2330" kern="1200" baseline="0" dirty="0" err="1" smtClean="0"/>
            <a:t>external</a:t>
          </a:r>
          <a:r>
            <a:rPr lang="es-ES" sz="2330" kern="1200" baseline="0" dirty="0" smtClean="0"/>
            <a:t> </a:t>
          </a:r>
          <a:r>
            <a:rPr lang="es-ES" sz="2330" kern="1200" baseline="0" dirty="0" err="1" smtClean="0"/>
            <a:t>guidelines</a:t>
          </a:r>
          <a:endParaRPr lang="es-ES" sz="2330" kern="1200" baseline="0" dirty="0" smtClean="0"/>
        </a:p>
      </dsp:txBody>
      <dsp:txXfrm>
        <a:off x="552217" y="3963193"/>
        <a:ext cx="7454350" cy="319654"/>
      </dsp:txXfrm>
    </dsp:sp>
    <dsp:sp modelId="{7A8942BE-086C-493A-956D-14C0140EC1DF}">
      <dsp:nvSpPr>
        <dsp:cNvPr id="0" name=""/>
        <dsp:cNvSpPr/>
      </dsp:nvSpPr>
      <dsp:spPr>
        <a:xfrm>
          <a:off x="0" y="4667339"/>
          <a:ext cx="106984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7E171-4D27-4AA1-8374-FF0CDEB3B162}">
      <dsp:nvSpPr>
        <dsp:cNvPr id="0" name=""/>
        <dsp:cNvSpPr/>
      </dsp:nvSpPr>
      <dsp:spPr>
        <a:xfrm>
          <a:off x="534924" y="4490220"/>
          <a:ext cx="748893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64" tIns="0" rIns="283064" bIns="0" numCol="1" spcCol="1270" anchor="ctr" anchorCtr="0">
          <a:noAutofit/>
        </a:bodyPr>
        <a:lstStyle/>
        <a:p>
          <a:pPr lvl="0" algn="l" defTabSz="103568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30" kern="1200" baseline="0" dirty="0" smtClean="0"/>
            <a:t>66% no </a:t>
          </a:r>
          <a:r>
            <a:rPr lang="es-ES" sz="2330" kern="1200" baseline="0" dirty="0" err="1" smtClean="0"/>
            <a:t>written</a:t>
          </a:r>
          <a:r>
            <a:rPr lang="es-ES" sz="2330" kern="1200" baseline="0" dirty="0" smtClean="0"/>
            <a:t> plan</a:t>
          </a:r>
        </a:p>
      </dsp:txBody>
      <dsp:txXfrm>
        <a:off x="552217" y="4507513"/>
        <a:ext cx="7454350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B1456-C56E-4A62-8E2C-A8AC779B0DFB}">
      <dsp:nvSpPr>
        <dsp:cNvPr id="0" name=""/>
        <dsp:cNvSpPr/>
      </dsp:nvSpPr>
      <dsp:spPr>
        <a:xfrm>
          <a:off x="43" y="67468"/>
          <a:ext cx="4166034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err="1" smtClean="0"/>
            <a:t>Difficulties</a:t>
          </a:r>
          <a:endParaRPr lang="es-ES" sz="3000" kern="1200" dirty="0"/>
        </a:p>
      </dsp:txBody>
      <dsp:txXfrm>
        <a:off x="43" y="67468"/>
        <a:ext cx="4166034" cy="864000"/>
      </dsp:txXfrm>
    </dsp:sp>
    <dsp:sp modelId="{D18343AC-ACFA-456C-81D7-0E7B8FB6A067}">
      <dsp:nvSpPr>
        <dsp:cNvPr id="0" name=""/>
        <dsp:cNvSpPr/>
      </dsp:nvSpPr>
      <dsp:spPr>
        <a:xfrm>
          <a:off x="43" y="931468"/>
          <a:ext cx="4166034" cy="27793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err="1" smtClean="0"/>
            <a:t>Lack</a:t>
          </a:r>
          <a:r>
            <a:rPr lang="es-ES" sz="3000" kern="1200" dirty="0" smtClean="0"/>
            <a:t> of training</a:t>
          </a:r>
          <a:endParaRPr lang="es-E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err="1" smtClean="0"/>
            <a:t>Lack</a:t>
          </a:r>
          <a:r>
            <a:rPr lang="es-ES" sz="3000" kern="1200" dirty="0" smtClean="0"/>
            <a:t> of time</a:t>
          </a:r>
          <a:endParaRPr lang="es-E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err="1" smtClean="0"/>
            <a:t>Inestability</a:t>
          </a:r>
          <a:r>
            <a:rPr lang="es-ES" sz="3000" kern="1200" dirty="0" smtClean="0"/>
            <a:t> of </a:t>
          </a:r>
          <a:r>
            <a:rPr lang="es-ES" sz="3000" kern="1200" dirty="0" err="1" smtClean="0"/>
            <a:t>teaching</a:t>
          </a:r>
          <a:r>
            <a:rPr lang="es-ES" sz="3000" kern="1200" dirty="0" smtClean="0"/>
            <a:t> staff</a:t>
          </a:r>
          <a:endParaRPr lang="es-ES" sz="3000" kern="1200" dirty="0"/>
        </a:p>
      </dsp:txBody>
      <dsp:txXfrm>
        <a:off x="43" y="931468"/>
        <a:ext cx="4166034" cy="2779312"/>
      </dsp:txXfrm>
    </dsp:sp>
    <dsp:sp modelId="{63B0ECD0-5DD8-46C3-8558-D0BB6540348F}">
      <dsp:nvSpPr>
        <dsp:cNvPr id="0" name=""/>
        <dsp:cNvSpPr/>
      </dsp:nvSpPr>
      <dsp:spPr>
        <a:xfrm>
          <a:off x="4749322" y="67468"/>
          <a:ext cx="4166034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Training </a:t>
          </a:r>
          <a:r>
            <a:rPr lang="es-ES" sz="3000" kern="1200" dirty="0" err="1" smtClean="0"/>
            <a:t>needed</a:t>
          </a:r>
          <a:endParaRPr lang="es-ES" sz="3000" kern="1200" dirty="0"/>
        </a:p>
      </dsp:txBody>
      <dsp:txXfrm>
        <a:off x="4749322" y="67468"/>
        <a:ext cx="4166034" cy="864000"/>
      </dsp:txXfrm>
    </dsp:sp>
    <dsp:sp modelId="{8AE33A00-B8FB-4B56-98C9-2174999B06A2}">
      <dsp:nvSpPr>
        <dsp:cNvPr id="0" name=""/>
        <dsp:cNvSpPr/>
      </dsp:nvSpPr>
      <dsp:spPr>
        <a:xfrm>
          <a:off x="4749322" y="931468"/>
          <a:ext cx="4166034" cy="27793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err="1" smtClean="0"/>
            <a:t>Practical</a:t>
          </a:r>
          <a:r>
            <a:rPr lang="es-ES" sz="3000" kern="1200" dirty="0" smtClean="0"/>
            <a:t> </a:t>
          </a:r>
          <a:r>
            <a:rPr lang="es-ES" sz="3000" kern="1200" dirty="0" err="1" smtClean="0"/>
            <a:t>tools</a:t>
          </a:r>
          <a:endParaRPr lang="es-E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err="1" smtClean="0"/>
            <a:t>Indicators</a:t>
          </a:r>
          <a:endParaRPr lang="es-E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err="1" smtClean="0"/>
            <a:t>Process</a:t>
          </a:r>
          <a:r>
            <a:rPr lang="es-ES" sz="3000" kern="1200" dirty="0" smtClean="0"/>
            <a:t> to </a:t>
          </a:r>
          <a:r>
            <a:rPr lang="es-ES" sz="3000" kern="1200" dirty="0" err="1" smtClean="0"/>
            <a:t>extract</a:t>
          </a:r>
          <a:r>
            <a:rPr lang="es-ES" sz="3000" kern="1200" dirty="0" smtClean="0"/>
            <a:t> data</a:t>
          </a:r>
          <a:endParaRPr lang="es-E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err="1" smtClean="0"/>
            <a:t>Elaborating</a:t>
          </a:r>
          <a:r>
            <a:rPr lang="es-ES" sz="3000" kern="1200" dirty="0" smtClean="0"/>
            <a:t> a plan</a:t>
          </a:r>
          <a:endParaRPr lang="es-ES" sz="3000" kern="1200" dirty="0"/>
        </a:p>
      </dsp:txBody>
      <dsp:txXfrm>
        <a:off x="4749322" y="931468"/>
        <a:ext cx="4166034" cy="2779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D9A1F-1F10-46F1-8283-0DD840F053AF}">
      <dsp:nvSpPr>
        <dsp:cNvPr id="0" name=""/>
        <dsp:cNvSpPr/>
      </dsp:nvSpPr>
      <dsp:spPr>
        <a:xfrm>
          <a:off x="0" y="199734"/>
          <a:ext cx="89154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Undesired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consequences</a:t>
          </a:r>
          <a:endParaRPr lang="es-ES" sz="2400" kern="1200" dirty="0"/>
        </a:p>
      </dsp:txBody>
      <dsp:txXfrm>
        <a:off x="28100" y="227834"/>
        <a:ext cx="8859200" cy="519439"/>
      </dsp:txXfrm>
    </dsp:sp>
    <dsp:sp modelId="{57A10611-12F7-44A1-8413-F4D4B73EBFD9}">
      <dsp:nvSpPr>
        <dsp:cNvPr id="0" name=""/>
        <dsp:cNvSpPr/>
      </dsp:nvSpPr>
      <dsp:spPr>
        <a:xfrm>
          <a:off x="0" y="775374"/>
          <a:ext cx="89154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err="1" smtClean="0"/>
            <a:t>Frustration</a:t>
          </a:r>
          <a:r>
            <a:rPr lang="es-ES" sz="1900" kern="1200" dirty="0" smtClean="0"/>
            <a:t> and </a:t>
          </a:r>
          <a:r>
            <a:rPr lang="es-ES" sz="1900" kern="1200" dirty="0" err="1" smtClean="0"/>
            <a:t>conflicts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smtClean="0"/>
            <a:t>Extra </a:t>
          </a:r>
          <a:r>
            <a:rPr lang="es-ES" sz="1900" kern="1200" dirty="0" err="1" smtClean="0"/>
            <a:t>workload</a:t>
          </a:r>
          <a:endParaRPr lang="es-ES" sz="1900" kern="1200" dirty="0"/>
        </a:p>
      </dsp:txBody>
      <dsp:txXfrm>
        <a:off x="0" y="775374"/>
        <a:ext cx="8915400" cy="658260"/>
      </dsp:txXfrm>
    </dsp:sp>
    <dsp:sp modelId="{1B6B8475-D9AC-4C2F-91A8-2AA08130CF55}">
      <dsp:nvSpPr>
        <dsp:cNvPr id="0" name=""/>
        <dsp:cNvSpPr/>
      </dsp:nvSpPr>
      <dsp:spPr>
        <a:xfrm>
          <a:off x="0" y="1433635"/>
          <a:ext cx="89154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Leaders</a:t>
          </a:r>
          <a:endParaRPr lang="es-ES" sz="2400" kern="1200" dirty="0"/>
        </a:p>
      </dsp:txBody>
      <dsp:txXfrm>
        <a:off x="28100" y="1461735"/>
        <a:ext cx="8859200" cy="519439"/>
      </dsp:txXfrm>
    </dsp:sp>
    <dsp:sp modelId="{2EF7483D-6310-4217-9020-B77484D8E220}">
      <dsp:nvSpPr>
        <dsp:cNvPr id="0" name=""/>
        <dsp:cNvSpPr/>
      </dsp:nvSpPr>
      <dsp:spPr>
        <a:xfrm>
          <a:off x="0" y="2009275"/>
          <a:ext cx="89154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err="1" smtClean="0"/>
            <a:t>Inspectors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err="1" smtClean="0"/>
            <a:t>Administration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err="1" smtClean="0"/>
            <a:t>Teacher</a:t>
          </a:r>
          <a:r>
            <a:rPr lang="es-ES" sz="1900" kern="1200" dirty="0" smtClean="0"/>
            <a:t> training  centres</a:t>
          </a:r>
          <a:endParaRPr lang="es-ES" sz="1900" kern="1200" dirty="0"/>
        </a:p>
      </dsp:txBody>
      <dsp:txXfrm>
        <a:off x="0" y="2009275"/>
        <a:ext cx="8915400" cy="993600"/>
      </dsp:txXfrm>
    </dsp:sp>
    <dsp:sp modelId="{518FF006-F5F0-479D-9099-5F4281E7D0CA}">
      <dsp:nvSpPr>
        <dsp:cNvPr id="0" name=""/>
        <dsp:cNvSpPr/>
      </dsp:nvSpPr>
      <dsp:spPr>
        <a:xfrm>
          <a:off x="0" y="3002875"/>
          <a:ext cx="89154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Plenty</a:t>
          </a:r>
          <a:r>
            <a:rPr lang="es-ES" sz="2400" kern="1200" dirty="0" smtClean="0"/>
            <a:t> of </a:t>
          </a:r>
          <a:r>
            <a:rPr lang="es-ES" sz="2400" kern="1200" dirty="0" err="1" smtClean="0"/>
            <a:t>benefits</a:t>
          </a:r>
          <a:r>
            <a:rPr lang="es-ES" sz="2400" kern="1200" dirty="0" smtClean="0"/>
            <a:t> and </a:t>
          </a:r>
          <a:r>
            <a:rPr lang="es-ES" sz="2400" kern="1200" dirty="0" err="1" smtClean="0"/>
            <a:t>improvement</a:t>
          </a:r>
          <a:r>
            <a:rPr lang="es-ES" sz="2400" kern="1200" dirty="0" smtClean="0"/>
            <a:t> in </a:t>
          </a:r>
          <a:r>
            <a:rPr lang="es-ES" sz="2400" kern="1200" dirty="0" err="1" smtClean="0"/>
            <a:t>teaching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practice</a:t>
          </a:r>
          <a:endParaRPr lang="es-ES" sz="2400" kern="1200" dirty="0"/>
        </a:p>
      </dsp:txBody>
      <dsp:txXfrm>
        <a:off x="28100" y="3030975"/>
        <a:ext cx="8859200" cy="51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D9A1F-1F10-46F1-8283-0DD840F053AF}">
      <dsp:nvSpPr>
        <dsp:cNvPr id="0" name=""/>
        <dsp:cNvSpPr/>
      </dsp:nvSpPr>
      <dsp:spPr>
        <a:xfrm>
          <a:off x="0" y="25140"/>
          <a:ext cx="9782492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/>
            <a:t>Benefits</a:t>
          </a:r>
          <a:endParaRPr lang="es-ES" sz="2800" kern="1200" dirty="0"/>
        </a:p>
      </dsp:txBody>
      <dsp:txXfrm>
        <a:off x="32784" y="57924"/>
        <a:ext cx="9716924" cy="606012"/>
      </dsp:txXfrm>
    </dsp:sp>
    <dsp:sp modelId="{57A10611-12F7-44A1-8413-F4D4B73EBFD9}">
      <dsp:nvSpPr>
        <dsp:cNvPr id="0" name=""/>
        <dsp:cNvSpPr/>
      </dsp:nvSpPr>
      <dsp:spPr>
        <a:xfrm>
          <a:off x="0" y="696720"/>
          <a:ext cx="9782492" cy="153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59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in decision making style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, work organisation,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 staff management,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smtClean="0"/>
            <a:t>stakeholders</a:t>
          </a:r>
          <a:r>
            <a:rPr lang="en-GB" sz="2200" kern="1200" dirty="0" smtClean="0"/>
            <a:t>’ participation</a:t>
          </a:r>
          <a:endParaRPr lang="es-ES" sz="2200" kern="1200" dirty="0"/>
        </a:p>
      </dsp:txBody>
      <dsp:txXfrm>
        <a:off x="0" y="696720"/>
        <a:ext cx="9782492" cy="1535940"/>
      </dsp:txXfrm>
    </dsp:sp>
    <dsp:sp modelId="{31851B62-6319-4B58-9CCE-5A5DAE3129DD}">
      <dsp:nvSpPr>
        <dsp:cNvPr id="0" name=""/>
        <dsp:cNvSpPr/>
      </dsp:nvSpPr>
      <dsp:spPr>
        <a:xfrm>
          <a:off x="0" y="2232660"/>
          <a:ext cx="9782492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/>
            <a:t>Improvement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observed</a:t>
          </a:r>
          <a:endParaRPr lang="es-ES" sz="2800" kern="1200" dirty="0"/>
        </a:p>
      </dsp:txBody>
      <dsp:txXfrm>
        <a:off x="32784" y="2265444"/>
        <a:ext cx="9716924" cy="606012"/>
      </dsp:txXfrm>
    </dsp:sp>
    <dsp:sp modelId="{B09F4C77-B3AB-4B88-B6AE-A089D1BD6CB4}">
      <dsp:nvSpPr>
        <dsp:cNvPr id="0" name=""/>
        <dsp:cNvSpPr/>
      </dsp:nvSpPr>
      <dsp:spPr>
        <a:xfrm>
          <a:off x="0" y="2904240"/>
          <a:ext cx="9782492" cy="153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59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200" kern="1200" dirty="0" err="1" smtClean="0"/>
            <a:t>Communication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200" kern="1200" dirty="0" err="1" smtClean="0"/>
            <a:t>Organization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adjusted</a:t>
          </a:r>
          <a:r>
            <a:rPr lang="es-ES" sz="2200" kern="1200" dirty="0" smtClean="0"/>
            <a:t> to </a:t>
          </a:r>
          <a:r>
            <a:rPr lang="es-ES" sz="2200" kern="1200" dirty="0" err="1" smtClean="0"/>
            <a:t>needs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200" kern="1200" dirty="0" err="1" smtClean="0"/>
            <a:t>Openness</a:t>
          </a:r>
          <a:r>
            <a:rPr lang="es-ES" sz="2200" kern="1200" dirty="0" smtClean="0"/>
            <a:t> to </a:t>
          </a:r>
          <a:r>
            <a:rPr lang="es-ES" sz="2200" kern="1200" dirty="0" err="1" smtClean="0"/>
            <a:t>stakeholder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200" kern="1200" dirty="0" err="1" smtClean="0"/>
            <a:t>Involvement</a:t>
          </a:r>
          <a:r>
            <a:rPr lang="es-ES" sz="2200" kern="1200" dirty="0" smtClean="0"/>
            <a:t> and </a:t>
          </a:r>
          <a:r>
            <a:rPr lang="es-ES" sz="2200" kern="1200" dirty="0" err="1" smtClean="0"/>
            <a:t>participation</a:t>
          </a:r>
          <a:r>
            <a:rPr lang="es-ES" sz="2200" kern="1200" dirty="0" smtClean="0"/>
            <a:t> of </a:t>
          </a:r>
          <a:r>
            <a:rPr lang="es-ES" sz="2200" kern="1200" dirty="0" err="1" smtClean="0"/>
            <a:t>teachers</a:t>
          </a:r>
          <a:endParaRPr lang="es-ES" sz="2200" kern="1200" dirty="0"/>
        </a:p>
      </dsp:txBody>
      <dsp:txXfrm>
        <a:off x="0" y="2904240"/>
        <a:ext cx="9782492" cy="1535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47C3E-3E93-5546-AC12-BAECC45E5654}" type="datetimeFigureOut">
              <a:rPr lang="es-ES_tradnl" smtClean="0"/>
              <a:t>18/03/2019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345BD-F5CF-5D40-9EA9-0CC63923E52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59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45BD-F5CF-5D40-9EA9-0CC63923E526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348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45BD-F5CF-5D40-9EA9-0CC63923E526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261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095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90108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160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90098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229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1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1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4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2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911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3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6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9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0" y="2179529"/>
            <a:ext cx="8321040" cy="1444418"/>
          </a:xfrm>
        </p:spPr>
        <p:txBody>
          <a:bodyPr>
            <a:normAutofit/>
          </a:bodyPr>
          <a:lstStyle/>
          <a:p>
            <a:pPr algn="ctr"/>
            <a:r>
              <a:rPr lang="es-ES_tradnl" sz="3100" dirty="0" smtClean="0"/>
              <a:t>IO2: </a:t>
            </a:r>
            <a:r>
              <a:rPr lang="es-ES_tradnl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CASE STUDY EXTREMADURA </a:t>
            </a:r>
            <a:r>
              <a:rPr lang="es-ES_tradnl" sz="3100" dirty="0" smtClean="0"/>
              <a:t>(SPAIN)</a:t>
            </a:r>
            <a:br>
              <a:rPr lang="es-ES_tradnl" sz="3100" dirty="0" smtClean="0"/>
            </a:br>
            <a:endParaRPr lang="es-ES_tradnl" sz="3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03918" y="4276094"/>
            <a:ext cx="8082641" cy="1911346"/>
          </a:xfrm>
        </p:spPr>
        <p:txBody>
          <a:bodyPr>
            <a:normAutofit fontScale="92500" lnSpcReduction="10000"/>
          </a:bodyPr>
          <a:lstStyle/>
          <a:p>
            <a:r>
              <a:rPr lang="es-ES_tradnl" sz="3000" dirty="0" smtClean="0"/>
              <a:t>2ND </a:t>
            </a:r>
            <a:r>
              <a:rPr lang="es-ES_tradnl" sz="3000" dirty="0"/>
              <a:t>MEETING </a:t>
            </a:r>
            <a:r>
              <a:rPr lang="en-GB" sz="3000" dirty="0"/>
              <a:t>Supervising Schools in the 21st century</a:t>
            </a:r>
            <a:r>
              <a:rPr lang="en-GB" sz="3000" dirty="0" smtClean="0"/>
              <a:t>: Digital </a:t>
            </a:r>
            <a:r>
              <a:rPr lang="en-GB" sz="3000" dirty="0"/>
              <a:t>Tools and Improvement </a:t>
            </a:r>
            <a:r>
              <a:rPr lang="en-GB" sz="3000" dirty="0" smtClean="0"/>
              <a:t>plans</a:t>
            </a:r>
          </a:p>
          <a:p>
            <a:endParaRPr lang="es-ES_tradnl" sz="3000" dirty="0" smtClean="0"/>
          </a:p>
          <a:p>
            <a:r>
              <a:rPr lang="es-ES_tradnl" sz="3000" dirty="0" smtClean="0"/>
              <a:t>SOFIA (BG) 19TH-22ND MARCH 2019</a:t>
            </a:r>
            <a:endParaRPr lang="es-ES_tradnl" sz="3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210" y="879752"/>
            <a:ext cx="2383605" cy="6476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69" y="381756"/>
            <a:ext cx="1318261" cy="114562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579721" y="6368534"/>
            <a:ext cx="42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Project nº 2018-1-ES01-KA201-049937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1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4765" y="120093"/>
            <a:ext cx="8911687" cy="824787"/>
          </a:xfrm>
        </p:spPr>
        <p:txBody>
          <a:bodyPr>
            <a:normAutofit/>
          </a:bodyPr>
          <a:lstStyle/>
          <a:p>
            <a:r>
              <a:rPr lang="en-GB" dirty="0"/>
              <a:t>SCHOOL PROFILE CHARACTERISTICS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21479"/>
              </p:ext>
            </p:extLst>
          </p:nvPr>
        </p:nvGraphicFramePr>
        <p:xfrm>
          <a:off x="1158236" y="1020713"/>
          <a:ext cx="10453056" cy="5423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708">
                  <a:extLst>
                    <a:ext uri="{9D8B030D-6E8A-4147-A177-3AD203B41FA5}">
                      <a16:colId xmlns:a16="http://schemas.microsoft.com/office/drawing/2014/main" val="1186455564"/>
                    </a:ext>
                  </a:extLst>
                </a:gridCol>
                <a:gridCol w="1147934">
                  <a:extLst>
                    <a:ext uri="{9D8B030D-6E8A-4147-A177-3AD203B41FA5}">
                      <a16:colId xmlns:a16="http://schemas.microsoft.com/office/drawing/2014/main" val="3478099309"/>
                    </a:ext>
                  </a:extLst>
                </a:gridCol>
                <a:gridCol w="1464714">
                  <a:extLst>
                    <a:ext uri="{9D8B030D-6E8A-4147-A177-3AD203B41FA5}">
                      <a16:colId xmlns:a16="http://schemas.microsoft.com/office/drawing/2014/main" val="2575345111"/>
                    </a:ext>
                  </a:extLst>
                </a:gridCol>
                <a:gridCol w="1306940">
                  <a:extLst>
                    <a:ext uri="{9D8B030D-6E8A-4147-A177-3AD203B41FA5}">
                      <a16:colId xmlns:a16="http://schemas.microsoft.com/office/drawing/2014/main" val="2089668977"/>
                    </a:ext>
                  </a:extLst>
                </a:gridCol>
                <a:gridCol w="1306940">
                  <a:extLst>
                    <a:ext uri="{9D8B030D-6E8A-4147-A177-3AD203B41FA5}">
                      <a16:colId xmlns:a16="http://schemas.microsoft.com/office/drawing/2014/main" val="2313205968"/>
                    </a:ext>
                  </a:extLst>
                </a:gridCol>
                <a:gridCol w="1306940">
                  <a:extLst>
                    <a:ext uri="{9D8B030D-6E8A-4147-A177-3AD203B41FA5}">
                      <a16:colId xmlns:a16="http://schemas.microsoft.com/office/drawing/2014/main" val="1744913171"/>
                    </a:ext>
                  </a:extLst>
                </a:gridCol>
                <a:gridCol w="1457226">
                  <a:extLst>
                    <a:ext uri="{9D8B030D-6E8A-4147-A177-3AD203B41FA5}">
                      <a16:colId xmlns:a16="http://schemas.microsoft.com/office/drawing/2014/main" val="3592910233"/>
                    </a:ext>
                  </a:extLst>
                </a:gridCol>
                <a:gridCol w="1156654">
                  <a:extLst>
                    <a:ext uri="{9D8B030D-6E8A-4147-A177-3AD203B41FA5}">
                      <a16:colId xmlns:a16="http://schemas.microsoft.com/office/drawing/2014/main" val="4086575859"/>
                    </a:ext>
                  </a:extLst>
                </a:gridCol>
              </a:tblGrid>
              <a:tr h="975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NUMBER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Year</a:t>
                      </a:r>
                      <a:r>
                        <a:rPr lang="es-ES" sz="1800" dirty="0" smtClean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opened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 smtClean="0">
                          <a:effectLst/>
                        </a:rPr>
                        <a:t>School</a:t>
                      </a:r>
                      <a:r>
                        <a:rPr lang="es-ES" sz="1800" dirty="0" smtClean="0">
                          <a:effectLst/>
                        </a:rPr>
                        <a:t> </a:t>
                      </a:r>
                      <a:r>
                        <a:rPr lang="es-ES" sz="1800" dirty="0" err="1" smtClean="0">
                          <a:effectLst/>
                        </a:rPr>
                        <a:t>type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Demographics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Gender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Enrolment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Migrant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student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population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Number</a:t>
                      </a:r>
                      <a:r>
                        <a:rPr lang="es-ES" sz="1800" dirty="0">
                          <a:effectLst/>
                        </a:rPr>
                        <a:t> of </a:t>
                      </a:r>
                      <a:r>
                        <a:rPr lang="es-ES" sz="1800" dirty="0" err="1">
                          <a:effectLst/>
                        </a:rPr>
                        <a:t>teachers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117321"/>
                  </a:ext>
                </a:extLst>
              </a:tr>
              <a:tr h="70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smtClean="0">
                          <a:effectLst/>
                        </a:rPr>
                        <a:t>1975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State</a:t>
                      </a: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Secondary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Rural </a:t>
                      </a:r>
                      <a:r>
                        <a:rPr lang="es-ES" sz="1800" dirty="0" err="1">
                          <a:effectLst/>
                        </a:rPr>
                        <a:t>area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mixed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smtClean="0">
                          <a:effectLst/>
                        </a:rPr>
                        <a:t>569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smtClean="0">
                          <a:effectLst/>
                        </a:rPr>
                        <a:t>23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83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869866"/>
                  </a:ext>
                </a:extLst>
              </a:tr>
              <a:tr h="896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2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State</a:t>
                      </a: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compulsorySecondary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Rural </a:t>
                      </a:r>
                      <a:r>
                        <a:rPr lang="es-ES" sz="1800" dirty="0" err="1" smtClean="0">
                          <a:effectLst/>
                        </a:rPr>
                        <a:t>area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 smtClean="0">
                          <a:effectLst/>
                        </a:rPr>
                        <a:t>mixed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smtClean="0">
                          <a:effectLst/>
                        </a:rPr>
                        <a:t>92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24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707581"/>
                  </a:ext>
                </a:extLst>
              </a:tr>
              <a:tr h="559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3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State</a:t>
                      </a:r>
                      <a:r>
                        <a:rPr lang="es-ES" sz="1800" dirty="0" smtClean="0">
                          <a:effectLst/>
                        </a:rPr>
                        <a:t> </a:t>
                      </a:r>
                      <a:r>
                        <a:rPr lang="es-ES" sz="1800" dirty="0" err="1" smtClean="0">
                          <a:effectLst/>
                        </a:rPr>
                        <a:t>Primary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Urban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err="1" smtClean="0">
                          <a:effectLst/>
                        </a:rPr>
                        <a:t>mixed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smtClean="0">
                          <a:effectLst/>
                        </a:rPr>
                        <a:t>397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0990923"/>
                  </a:ext>
                </a:extLst>
              </a:tr>
              <a:tr h="559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smtClean="0">
                          <a:effectLst/>
                        </a:rPr>
                        <a:t>2009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State</a:t>
                      </a:r>
                      <a:r>
                        <a:rPr lang="es-ES" sz="1800" dirty="0" smtClean="0">
                          <a:effectLst/>
                        </a:rPr>
                        <a:t> </a:t>
                      </a:r>
                      <a:r>
                        <a:rPr lang="es-ES" sz="1800" dirty="0" err="1" smtClean="0">
                          <a:effectLst/>
                        </a:rPr>
                        <a:t>Primary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Rural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 smtClean="0">
                          <a:effectLst/>
                        </a:rPr>
                        <a:t>mixed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smtClean="0">
                          <a:effectLst/>
                        </a:rPr>
                        <a:t>155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smtClean="0">
                          <a:effectLst/>
                        </a:rPr>
                        <a:t>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19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9613208"/>
                  </a:ext>
                </a:extLst>
              </a:tr>
              <a:tr h="559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5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smtClean="0">
                          <a:effectLst/>
                        </a:rPr>
                        <a:t>1960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State</a:t>
                      </a:r>
                      <a:r>
                        <a:rPr lang="es-ES" sz="1800" dirty="0" smtClean="0">
                          <a:effectLst/>
                        </a:rPr>
                        <a:t> </a:t>
                      </a:r>
                      <a:r>
                        <a:rPr lang="es-ES" sz="1800" dirty="0" err="1" smtClean="0">
                          <a:effectLst/>
                        </a:rPr>
                        <a:t>Primary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Urban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 smtClean="0">
                          <a:effectLst/>
                        </a:rPr>
                        <a:t>mixed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smtClean="0">
                          <a:effectLst/>
                        </a:rPr>
                        <a:t>414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7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32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893036"/>
                  </a:ext>
                </a:extLst>
              </a:tr>
              <a:tr h="826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6</a:t>
                      </a: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err="1" smtClean="0">
                          <a:effectLst/>
                        </a:rPr>
                        <a:t>State</a:t>
                      </a: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</a:rPr>
                        <a:t>Secondary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err="1" smtClean="0">
                          <a:effectLst/>
                        </a:rPr>
                        <a:t>Urban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err="1" smtClean="0">
                          <a:effectLst/>
                        </a:rPr>
                        <a:t>mixed</a:t>
                      </a:r>
                      <a:endParaRPr lang="en-GB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r>
                        <a:rPr lang="es-ES" sz="1800" smtClean="0">
                          <a:effectLst/>
                        </a:rPr>
                        <a:t>108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2455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67530"/>
          </a:xfrm>
        </p:spPr>
        <p:txBody>
          <a:bodyPr>
            <a:normAutofit/>
          </a:bodyPr>
          <a:lstStyle/>
          <a:p>
            <a:r>
              <a:rPr lang="es-ES" dirty="0" err="1" smtClean="0"/>
              <a:t>Understanding</a:t>
            </a:r>
            <a:r>
              <a:rPr lang="es-ES" dirty="0" smtClean="0"/>
              <a:t> of SSE &amp; </a:t>
            </a:r>
            <a:r>
              <a:rPr lang="es-ES" dirty="0" err="1" smtClean="0"/>
              <a:t>improvement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23263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SSE as a whole school approach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319395"/>
              </p:ext>
            </p:extLst>
          </p:nvPr>
        </p:nvGraphicFramePr>
        <p:xfrm>
          <a:off x="1127760" y="1524000"/>
          <a:ext cx="1069848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65906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4041" y="624110"/>
            <a:ext cx="9660572" cy="79321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</a:t>
            </a:r>
            <a:r>
              <a:rPr lang="en-GB" dirty="0" smtClean="0"/>
              <a:t>apacity </a:t>
            </a:r>
            <a:r>
              <a:rPr lang="en-GB" dirty="0"/>
              <a:t>of educators to engage with SSE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43505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0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9720" y="624110"/>
            <a:ext cx="10165079" cy="128089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SSE </a:t>
            </a:r>
            <a:r>
              <a:rPr lang="en-GB" dirty="0"/>
              <a:t>as a tool for school improvement </a:t>
            </a:r>
            <a:r>
              <a:rPr lang="en-GB" dirty="0" smtClean="0"/>
              <a:t>in teaching practice</a:t>
            </a:r>
            <a:endParaRPr lang="en-GB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20800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1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9720" y="624110"/>
            <a:ext cx="10165079" cy="128089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SSE </a:t>
            </a:r>
            <a:r>
              <a:rPr lang="en-GB" dirty="0"/>
              <a:t>as a tool </a:t>
            </a:r>
            <a:r>
              <a:rPr lang="en-GB" dirty="0" smtClean="0"/>
              <a:t>for </a:t>
            </a:r>
            <a:r>
              <a:rPr lang="en-GB" dirty="0"/>
              <a:t>improvement </a:t>
            </a:r>
            <a:r>
              <a:rPr lang="en-GB" dirty="0" smtClean="0"/>
              <a:t>in leading and management</a:t>
            </a:r>
            <a:endParaRPr lang="en-GB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800234"/>
              </p:ext>
            </p:extLst>
          </p:nvPr>
        </p:nvGraphicFramePr>
        <p:xfrm>
          <a:off x="1722120" y="1905000"/>
          <a:ext cx="9782493" cy="446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5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280</TotalTime>
  <Words>276</Words>
  <Application>Microsoft Office PowerPoint</Application>
  <PresentationFormat>Panorámica</PresentationFormat>
  <Paragraphs>127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Espiral</vt:lpstr>
      <vt:lpstr>IO2: CASE STUDY EXTREMADURA (SPAIN) </vt:lpstr>
      <vt:lpstr>SCHOOL PROFILE CHARACTERISTICS</vt:lpstr>
      <vt:lpstr>Understanding of SSE &amp; improvement</vt:lpstr>
      <vt:lpstr>SSE as a whole school approach</vt:lpstr>
      <vt:lpstr>Capacity of educators to engage with SSE</vt:lpstr>
      <vt:lpstr>SSE as a tool for school improvement in teaching practice</vt:lpstr>
      <vt:lpstr>SSE as a tool for improvement in leading and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Supervising Schools in the 21st century:Digital Tools and Improvement plansP</dc:title>
  <dc:creator>Laura Castillo Blanco</dc:creator>
  <cp:lastModifiedBy>Laura del castillo Blanco</cp:lastModifiedBy>
  <cp:revision>30</cp:revision>
  <cp:lastPrinted>2019-03-18T09:48:03Z</cp:lastPrinted>
  <dcterms:created xsi:type="dcterms:W3CDTF">2018-11-08T15:27:42Z</dcterms:created>
  <dcterms:modified xsi:type="dcterms:W3CDTF">2019-03-18T10:05:09Z</dcterms:modified>
</cp:coreProperties>
</file>